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70" r:id="rId5"/>
    <p:sldId id="280" r:id="rId6"/>
    <p:sldId id="281" r:id="rId7"/>
    <p:sldId id="269" r:id="rId8"/>
    <p:sldId id="258" r:id="rId9"/>
    <p:sldId id="271" r:id="rId10"/>
    <p:sldId id="259" r:id="rId11"/>
    <p:sldId id="276" r:id="rId12"/>
    <p:sldId id="275" r:id="rId13"/>
    <p:sldId id="282" r:id="rId14"/>
    <p:sldId id="265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660"/>
  </p:normalViewPr>
  <p:slideViewPr>
    <p:cSldViewPr>
      <p:cViewPr>
        <p:scale>
          <a:sx n="77" d="100"/>
          <a:sy n="77" d="100"/>
        </p:scale>
        <p:origin x="-24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94241-E85B-4B66-BED9-49F87E12B524}" type="doc">
      <dgm:prSet loTypeId="urn:microsoft.com/office/officeart/2005/8/layout/default#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B406300B-44F7-4E72-9801-EA4DC23FEFAC}">
      <dgm:prSet phldrT="[Text]"/>
      <dgm:spPr/>
      <dgm:t>
        <a:bodyPr/>
        <a:lstStyle/>
        <a:p>
          <a:r>
            <a:rPr lang="en-GB" u="sng" dirty="0" smtClean="0"/>
            <a:t>Global access</a:t>
          </a:r>
          <a:endParaRPr lang="en-GB" dirty="0" smtClean="0"/>
        </a:p>
        <a:p>
          <a:r>
            <a:rPr lang="en-GB" dirty="0" smtClean="0"/>
            <a:t>Local supplies of fresh water to every region in the world populated by people</a:t>
          </a:r>
          <a:endParaRPr lang="en-GB" dirty="0"/>
        </a:p>
      </dgm:t>
    </dgm:pt>
    <dgm:pt modelId="{034F6779-ECC9-4C30-9343-A8FF115E6A93}" type="parTrans" cxnId="{CEED6DA4-6F97-4EDC-8DA4-33E1018A1F17}">
      <dgm:prSet/>
      <dgm:spPr/>
      <dgm:t>
        <a:bodyPr/>
        <a:lstStyle/>
        <a:p>
          <a:endParaRPr lang="en-GB"/>
        </a:p>
      </dgm:t>
    </dgm:pt>
    <dgm:pt modelId="{1B5C58E5-8268-47CA-8786-514557DDAC14}" type="sibTrans" cxnId="{CEED6DA4-6F97-4EDC-8DA4-33E1018A1F17}">
      <dgm:prSet/>
      <dgm:spPr/>
      <dgm:t>
        <a:bodyPr/>
        <a:lstStyle/>
        <a:p>
          <a:endParaRPr lang="en-GB"/>
        </a:p>
      </dgm:t>
    </dgm:pt>
    <dgm:pt modelId="{9253E7A3-3FFB-4B74-B67A-A34FB0C48537}">
      <dgm:prSet phldrT="[Text]"/>
      <dgm:spPr/>
      <dgm:t>
        <a:bodyPr/>
        <a:lstStyle/>
        <a:p>
          <a:r>
            <a:rPr lang="en-GB" u="sng" dirty="0" smtClean="0"/>
            <a:t>Clean Water</a:t>
          </a:r>
        </a:p>
        <a:p>
          <a:r>
            <a:rPr lang="en-GB" dirty="0" smtClean="0"/>
            <a:t>Drinking water of sufficiently high quality that it can be consumed or used without risk of immediate or long term harm</a:t>
          </a:r>
          <a:endParaRPr lang="en-GB" dirty="0"/>
        </a:p>
      </dgm:t>
    </dgm:pt>
    <dgm:pt modelId="{3A90BC53-A262-469C-9D0D-52BE9840DC5E}" type="parTrans" cxnId="{0F4E520F-91FB-4CF8-8816-7B93696963FF}">
      <dgm:prSet/>
      <dgm:spPr/>
      <dgm:t>
        <a:bodyPr/>
        <a:lstStyle/>
        <a:p>
          <a:endParaRPr lang="en-GB"/>
        </a:p>
      </dgm:t>
    </dgm:pt>
    <dgm:pt modelId="{1268324D-E248-4BD6-81A4-A2F2E000EDCF}" type="sibTrans" cxnId="{0F4E520F-91FB-4CF8-8816-7B93696963FF}">
      <dgm:prSet/>
      <dgm:spPr/>
      <dgm:t>
        <a:bodyPr/>
        <a:lstStyle/>
        <a:p>
          <a:endParaRPr lang="en-GB"/>
        </a:p>
      </dgm:t>
    </dgm:pt>
    <dgm:pt modelId="{BD84E91F-FE71-4071-92D6-0B327DA3D8B5}">
      <dgm:prSet phldrT="[Text]"/>
      <dgm:spPr/>
      <dgm:t>
        <a:bodyPr/>
        <a:lstStyle/>
        <a:p>
          <a:r>
            <a:rPr lang="en-GB" u="sng" dirty="0" smtClean="0"/>
            <a:t>Eliminate</a:t>
          </a:r>
        </a:p>
        <a:p>
          <a:r>
            <a:rPr lang="en-GB" dirty="0" smtClean="0"/>
            <a:t> Permanently remove</a:t>
          </a:r>
          <a:endParaRPr lang="en-GB" dirty="0"/>
        </a:p>
      </dgm:t>
    </dgm:pt>
    <dgm:pt modelId="{493AACE9-E7A5-4269-A841-225864DD8104}" type="parTrans" cxnId="{7C036BA5-8B87-410A-9FB0-6E3A94C862DC}">
      <dgm:prSet/>
      <dgm:spPr/>
      <dgm:t>
        <a:bodyPr/>
        <a:lstStyle/>
        <a:p>
          <a:endParaRPr lang="en-GB"/>
        </a:p>
      </dgm:t>
    </dgm:pt>
    <dgm:pt modelId="{DC2FC7AC-38BC-457B-8719-1468CB70B973}" type="sibTrans" cxnId="{7C036BA5-8B87-410A-9FB0-6E3A94C862DC}">
      <dgm:prSet/>
      <dgm:spPr/>
      <dgm:t>
        <a:bodyPr/>
        <a:lstStyle/>
        <a:p>
          <a:endParaRPr lang="en-GB"/>
        </a:p>
      </dgm:t>
    </dgm:pt>
    <dgm:pt modelId="{B43A0F20-2E9F-4EB4-9B41-BC8F934B979F}">
      <dgm:prSet phldrT="[Text]"/>
      <dgm:spPr/>
      <dgm:t>
        <a:bodyPr/>
        <a:lstStyle/>
        <a:p>
          <a:r>
            <a:rPr lang="en-GB" u="sng" dirty="0" smtClean="0"/>
            <a:t>Poverty</a:t>
          </a:r>
        </a:p>
        <a:p>
          <a:r>
            <a:rPr lang="en-GB" dirty="0" smtClean="0"/>
            <a:t>Severe deprivation of basic human needs</a:t>
          </a:r>
          <a:endParaRPr lang="en-GB" dirty="0"/>
        </a:p>
      </dgm:t>
    </dgm:pt>
    <dgm:pt modelId="{A8518A60-74CE-47A2-89E0-D7B80D16CE4A}" type="parTrans" cxnId="{FF238EE1-7BCA-4B22-B9E8-D939B2638949}">
      <dgm:prSet/>
      <dgm:spPr/>
      <dgm:t>
        <a:bodyPr/>
        <a:lstStyle/>
        <a:p>
          <a:endParaRPr lang="en-GB"/>
        </a:p>
      </dgm:t>
    </dgm:pt>
    <dgm:pt modelId="{315256D2-6221-43D8-87CA-1F06EC5628E6}" type="sibTrans" cxnId="{FF238EE1-7BCA-4B22-B9E8-D939B2638949}">
      <dgm:prSet/>
      <dgm:spPr/>
      <dgm:t>
        <a:bodyPr/>
        <a:lstStyle/>
        <a:p>
          <a:endParaRPr lang="en-GB"/>
        </a:p>
      </dgm:t>
    </dgm:pt>
    <dgm:pt modelId="{7929ABB4-11BB-4DD0-888D-73C2C53C84AB}" type="pres">
      <dgm:prSet presAssocID="{F0A94241-E85B-4B66-BED9-49F87E12B5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B4E8F4-AEE5-4FFA-BEA0-304F4ADD476F}" type="pres">
      <dgm:prSet presAssocID="{B406300B-44F7-4E72-9801-EA4DC23FEF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19BD24-54E3-489E-AD65-66C51B92B4DC}" type="pres">
      <dgm:prSet presAssocID="{1B5C58E5-8268-47CA-8786-514557DDAC14}" presName="sibTrans" presStyleCnt="0"/>
      <dgm:spPr/>
    </dgm:pt>
    <dgm:pt modelId="{55750E1E-7FFF-4D2D-A08F-9FF73B2163CC}" type="pres">
      <dgm:prSet presAssocID="{9253E7A3-3FFB-4B74-B67A-A34FB0C485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FD5C16-22EE-4D59-881F-EDFA5578ECCD}" type="pres">
      <dgm:prSet presAssocID="{1268324D-E248-4BD6-81A4-A2F2E000EDCF}" presName="sibTrans" presStyleCnt="0"/>
      <dgm:spPr/>
    </dgm:pt>
    <dgm:pt modelId="{8089B114-14BA-472E-BC1D-3A58FB597511}" type="pres">
      <dgm:prSet presAssocID="{BD84E91F-FE71-4071-92D6-0B327DA3D8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4DC7A-A2EB-4562-9C7D-52E0A2CCCADF}" type="pres">
      <dgm:prSet presAssocID="{DC2FC7AC-38BC-457B-8719-1468CB70B973}" presName="sibTrans" presStyleCnt="0"/>
      <dgm:spPr/>
    </dgm:pt>
    <dgm:pt modelId="{5B668FA6-2F3A-409F-9CE3-9FEEC363E50F}" type="pres">
      <dgm:prSet presAssocID="{B43A0F20-2E9F-4EB4-9B41-BC8F934B97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343553-6D36-420D-A340-ECADBC66CCDD}" type="presOf" srcId="{B406300B-44F7-4E72-9801-EA4DC23FEFAC}" destId="{20B4E8F4-AEE5-4FFA-BEA0-304F4ADD476F}" srcOrd="0" destOrd="0" presId="urn:microsoft.com/office/officeart/2005/8/layout/default#2"/>
    <dgm:cxn modelId="{CEED6DA4-6F97-4EDC-8DA4-33E1018A1F17}" srcId="{F0A94241-E85B-4B66-BED9-49F87E12B524}" destId="{B406300B-44F7-4E72-9801-EA4DC23FEFAC}" srcOrd="0" destOrd="0" parTransId="{034F6779-ECC9-4C30-9343-A8FF115E6A93}" sibTransId="{1B5C58E5-8268-47CA-8786-514557DDAC14}"/>
    <dgm:cxn modelId="{FF238EE1-7BCA-4B22-B9E8-D939B2638949}" srcId="{F0A94241-E85B-4B66-BED9-49F87E12B524}" destId="{B43A0F20-2E9F-4EB4-9B41-BC8F934B979F}" srcOrd="3" destOrd="0" parTransId="{A8518A60-74CE-47A2-89E0-D7B80D16CE4A}" sibTransId="{315256D2-6221-43D8-87CA-1F06EC5628E6}"/>
    <dgm:cxn modelId="{7C036BA5-8B87-410A-9FB0-6E3A94C862DC}" srcId="{F0A94241-E85B-4B66-BED9-49F87E12B524}" destId="{BD84E91F-FE71-4071-92D6-0B327DA3D8B5}" srcOrd="2" destOrd="0" parTransId="{493AACE9-E7A5-4269-A841-225864DD8104}" sibTransId="{DC2FC7AC-38BC-457B-8719-1468CB70B973}"/>
    <dgm:cxn modelId="{7E8853A5-1A92-42F7-8B4B-177BF940DEB4}" type="presOf" srcId="{B43A0F20-2E9F-4EB4-9B41-BC8F934B979F}" destId="{5B668FA6-2F3A-409F-9CE3-9FEEC363E50F}" srcOrd="0" destOrd="0" presId="urn:microsoft.com/office/officeart/2005/8/layout/default#2"/>
    <dgm:cxn modelId="{133A7554-D498-4C24-906C-CA6ABD7EBCA3}" type="presOf" srcId="{9253E7A3-3FFB-4B74-B67A-A34FB0C48537}" destId="{55750E1E-7FFF-4D2D-A08F-9FF73B2163CC}" srcOrd="0" destOrd="0" presId="urn:microsoft.com/office/officeart/2005/8/layout/default#2"/>
    <dgm:cxn modelId="{5D07CFBB-D3E9-4266-A68A-C7621D432A72}" type="presOf" srcId="{F0A94241-E85B-4B66-BED9-49F87E12B524}" destId="{7929ABB4-11BB-4DD0-888D-73C2C53C84AB}" srcOrd="0" destOrd="0" presId="urn:microsoft.com/office/officeart/2005/8/layout/default#2"/>
    <dgm:cxn modelId="{7585CC6E-7546-4E50-9F5D-64F29E7FB16F}" type="presOf" srcId="{BD84E91F-FE71-4071-92D6-0B327DA3D8B5}" destId="{8089B114-14BA-472E-BC1D-3A58FB597511}" srcOrd="0" destOrd="0" presId="urn:microsoft.com/office/officeart/2005/8/layout/default#2"/>
    <dgm:cxn modelId="{0F4E520F-91FB-4CF8-8816-7B93696963FF}" srcId="{F0A94241-E85B-4B66-BED9-49F87E12B524}" destId="{9253E7A3-3FFB-4B74-B67A-A34FB0C48537}" srcOrd="1" destOrd="0" parTransId="{3A90BC53-A262-469C-9D0D-52BE9840DC5E}" sibTransId="{1268324D-E248-4BD6-81A4-A2F2E000EDCF}"/>
    <dgm:cxn modelId="{F02E8EF8-FCFB-4D15-9F0C-6D788AD003E7}" type="presParOf" srcId="{7929ABB4-11BB-4DD0-888D-73C2C53C84AB}" destId="{20B4E8F4-AEE5-4FFA-BEA0-304F4ADD476F}" srcOrd="0" destOrd="0" presId="urn:microsoft.com/office/officeart/2005/8/layout/default#2"/>
    <dgm:cxn modelId="{CC58FD85-B3F1-4A01-872C-117E85AC4D5A}" type="presParOf" srcId="{7929ABB4-11BB-4DD0-888D-73C2C53C84AB}" destId="{BD19BD24-54E3-489E-AD65-66C51B92B4DC}" srcOrd="1" destOrd="0" presId="urn:microsoft.com/office/officeart/2005/8/layout/default#2"/>
    <dgm:cxn modelId="{0DEA3B12-A006-4CB9-BE6C-4BDD44325C53}" type="presParOf" srcId="{7929ABB4-11BB-4DD0-888D-73C2C53C84AB}" destId="{55750E1E-7FFF-4D2D-A08F-9FF73B2163CC}" srcOrd="2" destOrd="0" presId="urn:microsoft.com/office/officeart/2005/8/layout/default#2"/>
    <dgm:cxn modelId="{D426235E-953C-4133-ACDF-B09369B56873}" type="presParOf" srcId="{7929ABB4-11BB-4DD0-888D-73C2C53C84AB}" destId="{E3FD5C16-22EE-4D59-881F-EDFA5578ECCD}" srcOrd="3" destOrd="0" presId="urn:microsoft.com/office/officeart/2005/8/layout/default#2"/>
    <dgm:cxn modelId="{19D8C5B9-E6E5-4434-BB23-F24EC659FF59}" type="presParOf" srcId="{7929ABB4-11BB-4DD0-888D-73C2C53C84AB}" destId="{8089B114-14BA-472E-BC1D-3A58FB597511}" srcOrd="4" destOrd="0" presId="urn:microsoft.com/office/officeart/2005/8/layout/default#2"/>
    <dgm:cxn modelId="{0A191442-88F4-424D-8E90-981D26926681}" type="presParOf" srcId="{7929ABB4-11BB-4DD0-888D-73C2C53C84AB}" destId="{4524DC7A-A2EB-4562-9C7D-52E0A2CCCADF}" srcOrd="5" destOrd="0" presId="urn:microsoft.com/office/officeart/2005/8/layout/default#2"/>
    <dgm:cxn modelId="{DC5FBBC5-4338-47AA-BE97-1EC32E65C70E}" type="presParOf" srcId="{7929ABB4-11BB-4DD0-888D-73C2C53C84AB}" destId="{5B668FA6-2F3A-409F-9CE3-9FEEC363E50F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E129F-9C45-44E8-8A71-B87A468996AC}" type="doc">
      <dgm:prSet loTypeId="urn:microsoft.com/office/officeart/2005/8/layout/gear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GB"/>
        </a:p>
      </dgm:t>
    </dgm:pt>
    <dgm:pt modelId="{DB7019BE-B5EF-4AF0-86DA-F5EC8CFFAB27}">
      <dgm:prSet phldrT="[Text]" custT="1"/>
      <dgm:spPr/>
      <dgm:t>
        <a:bodyPr/>
        <a:lstStyle/>
        <a:p>
          <a:r>
            <a:rPr lang="en-GB" sz="1400" dirty="0" smtClean="0"/>
            <a:t>These diseases prevent whole countries from developing</a:t>
          </a:r>
          <a:endParaRPr lang="en-GB" sz="1400" dirty="0"/>
        </a:p>
      </dgm:t>
    </dgm:pt>
    <dgm:pt modelId="{407CD982-1F3C-4F80-9FC7-FE2D0A0F3F46}" type="parTrans" cxnId="{D20528D6-085A-4B19-B494-4C730998A08F}">
      <dgm:prSet/>
      <dgm:spPr/>
      <dgm:t>
        <a:bodyPr/>
        <a:lstStyle/>
        <a:p>
          <a:endParaRPr lang="en-GB"/>
        </a:p>
      </dgm:t>
    </dgm:pt>
    <dgm:pt modelId="{008C76BF-E55D-403A-8E4D-0544A8462C83}" type="sibTrans" cxnId="{D20528D6-085A-4B19-B494-4C730998A08F}">
      <dgm:prSet/>
      <dgm:spPr/>
      <dgm:t>
        <a:bodyPr/>
        <a:lstStyle/>
        <a:p>
          <a:endParaRPr lang="en-GB"/>
        </a:p>
      </dgm:t>
    </dgm:pt>
    <dgm:pt modelId="{382193EF-6763-4CE2-ADCD-F7D2221DF53B}">
      <dgm:prSet phldrT="[Text]" custT="1"/>
      <dgm:spPr/>
      <dgm:t>
        <a:bodyPr/>
        <a:lstStyle/>
        <a:p>
          <a:r>
            <a:rPr lang="en-GB" sz="1400" dirty="0" smtClean="0"/>
            <a:t>Water-borne diseases effect many people in the same region</a:t>
          </a:r>
          <a:endParaRPr lang="en-GB" sz="1400" dirty="0"/>
        </a:p>
      </dgm:t>
    </dgm:pt>
    <dgm:pt modelId="{384D97DE-0CD7-408E-8F12-451B112F09EA}" type="parTrans" cxnId="{2853671B-8A19-42F0-B5AD-E9BD69A7FE7D}">
      <dgm:prSet/>
      <dgm:spPr/>
      <dgm:t>
        <a:bodyPr/>
        <a:lstStyle/>
        <a:p>
          <a:endParaRPr lang="en-GB"/>
        </a:p>
      </dgm:t>
    </dgm:pt>
    <dgm:pt modelId="{EC4A770E-BC2A-4D92-A9FA-B4A5BB871E83}" type="sibTrans" cxnId="{2853671B-8A19-42F0-B5AD-E9BD69A7FE7D}">
      <dgm:prSet/>
      <dgm:spPr/>
      <dgm:t>
        <a:bodyPr/>
        <a:lstStyle/>
        <a:p>
          <a:endParaRPr lang="en-GB"/>
        </a:p>
      </dgm:t>
    </dgm:pt>
    <dgm:pt modelId="{97A3F5E8-CA48-4A93-924B-BC117F55E2D1}">
      <dgm:prSet phldrT="[Text]" custT="1"/>
      <dgm:spPr/>
      <dgm:t>
        <a:bodyPr/>
        <a:lstStyle/>
        <a:p>
          <a:r>
            <a:rPr lang="en-GB" sz="1400" dirty="0" smtClean="0"/>
            <a:t>Humans are dependent upon clean water for health</a:t>
          </a:r>
          <a:endParaRPr lang="en-GB" sz="1400" dirty="0"/>
        </a:p>
      </dgm:t>
    </dgm:pt>
    <dgm:pt modelId="{E6E3CB86-F34C-40D8-A628-1B907B128351}" type="parTrans" cxnId="{86387855-248B-45A5-88EC-EDB16D9ACB68}">
      <dgm:prSet/>
      <dgm:spPr/>
      <dgm:t>
        <a:bodyPr/>
        <a:lstStyle/>
        <a:p>
          <a:endParaRPr lang="en-GB"/>
        </a:p>
      </dgm:t>
    </dgm:pt>
    <dgm:pt modelId="{4CB565EC-B5F0-4011-AEA3-316D67A241FF}" type="sibTrans" cxnId="{86387855-248B-45A5-88EC-EDB16D9ACB68}">
      <dgm:prSet/>
      <dgm:spPr/>
      <dgm:t>
        <a:bodyPr/>
        <a:lstStyle/>
        <a:p>
          <a:endParaRPr lang="en-GB"/>
        </a:p>
      </dgm:t>
    </dgm:pt>
    <dgm:pt modelId="{F5DF3DA0-90CD-4056-B3EA-0F90AE7AAC17}">
      <dgm:prSet/>
      <dgm:spPr/>
      <dgm:t>
        <a:bodyPr/>
        <a:lstStyle/>
        <a:p>
          <a:endParaRPr lang="en-GB"/>
        </a:p>
      </dgm:t>
    </dgm:pt>
    <dgm:pt modelId="{15992F36-AC48-4847-A88C-6D2CBD71ED71}" type="parTrans" cxnId="{258B2EE5-BD9B-4589-844B-84532E78A41C}">
      <dgm:prSet/>
      <dgm:spPr/>
      <dgm:t>
        <a:bodyPr/>
        <a:lstStyle/>
        <a:p>
          <a:endParaRPr lang="en-GB"/>
        </a:p>
      </dgm:t>
    </dgm:pt>
    <dgm:pt modelId="{7B8A2C7F-0651-460D-91F6-97F329ED4709}" type="sibTrans" cxnId="{258B2EE5-BD9B-4589-844B-84532E78A41C}">
      <dgm:prSet/>
      <dgm:spPr/>
      <dgm:t>
        <a:bodyPr/>
        <a:lstStyle/>
        <a:p>
          <a:endParaRPr lang="en-GB"/>
        </a:p>
      </dgm:t>
    </dgm:pt>
    <dgm:pt modelId="{6A74C1AA-867F-4DD5-A8A7-CA1AF2032BA5}">
      <dgm:prSet custT="1"/>
      <dgm:spPr/>
      <dgm:t>
        <a:bodyPr/>
        <a:lstStyle/>
        <a:p>
          <a:endParaRPr lang="en-GB" sz="1400" dirty="0"/>
        </a:p>
      </dgm:t>
    </dgm:pt>
    <dgm:pt modelId="{CACAE4F9-3BD4-4A06-9DC9-2A4702BF0B3F}" type="parTrans" cxnId="{55623789-AB05-41F8-955F-D71B1BA17E72}">
      <dgm:prSet/>
      <dgm:spPr/>
      <dgm:t>
        <a:bodyPr/>
        <a:lstStyle/>
        <a:p>
          <a:endParaRPr lang="en-GB"/>
        </a:p>
      </dgm:t>
    </dgm:pt>
    <dgm:pt modelId="{6282821B-B6C7-4E8F-936D-F8C1893737C3}" type="sibTrans" cxnId="{55623789-AB05-41F8-955F-D71B1BA17E72}">
      <dgm:prSet/>
      <dgm:spPr/>
      <dgm:t>
        <a:bodyPr/>
        <a:lstStyle/>
        <a:p>
          <a:endParaRPr lang="en-GB"/>
        </a:p>
      </dgm:t>
    </dgm:pt>
    <dgm:pt modelId="{9AAD54EB-0695-45AE-9FD8-61D440FCE76A}">
      <dgm:prSet custT="1"/>
      <dgm:spPr/>
      <dgm:t>
        <a:bodyPr/>
        <a:lstStyle/>
        <a:p>
          <a:r>
            <a:rPr lang="en-GB" sz="1400" dirty="0" smtClean="0"/>
            <a:t>“Water-borne diseases are caused by drinking water contaminated with faeces” </a:t>
          </a:r>
        </a:p>
      </dgm:t>
    </dgm:pt>
    <dgm:pt modelId="{D8592B62-2B5D-4DBA-9CA7-1E6F73A2A15B}" type="parTrans" cxnId="{33E9EDE7-23E3-4037-8E5C-014AACB1D9CC}">
      <dgm:prSet/>
      <dgm:spPr/>
      <dgm:t>
        <a:bodyPr/>
        <a:lstStyle/>
        <a:p>
          <a:endParaRPr lang="en-GB"/>
        </a:p>
      </dgm:t>
    </dgm:pt>
    <dgm:pt modelId="{FCAC45F4-7B0A-4127-B827-2F6FBC6FB4D6}" type="sibTrans" cxnId="{33E9EDE7-23E3-4037-8E5C-014AACB1D9CC}">
      <dgm:prSet/>
      <dgm:spPr/>
      <dgm:t>
        <a:bodyPr/>
        <a:lstStyle/>
        <a:p>
          <a:endParaRPr lang="en-GB"/>
        </a:p>
      </dgm:t>
    </dgm:pt>
    <dgm:pt modelId="{EF42BD61-F940-4E87-9101-C037AC5C2AB6}">
      <dgm:prSet custT="1"/>
      <dgm:spPr/>
      <dgm:t>
        <a:bodyPr/>
        <a:lstStyle/>
        <a:p>
          <a:r>
            <a:rPr lang="en-GB" sz="1400" dirty="0" smtClean="0"/>
            <a:t>“Water-washed diseases such as trachoma are caused by poor hygiene and skin or eye contact with contaminated water”</a:t>
          </a:r>
          <a:endParaRPr lang="en-GB" sz="1400" dirty="0"/>
        </a:p>
      </dgm:t>
    </dgm:pt>
    <dgm:pt modelId="{B3A5A87C-D621-4CC2-BEAC-10502CE847F7}" type="parTrans" cxnId="{6E54C7FB-F59F-4F2D-9D6B-6CE4E007FF03}">
      <dgm:prSet/>
      <dgm:spPr/>
      <dgm:t>
        <a:bodyPr/>
        <a:lstStyle/>
        <a:p>
          <a:endParaRPr lang="en-GB"/>
        </a:p>
      </dgm:t>
    </dgm:pt>
    <dgm:pt modelId="{94410D02-A4DF-46C8-A150-1F3D941B1A85}" type="sibTrans" cxnId="{6E54C7FB-F59F-4F2D-9D6B-6CE4E007FF03}">
      <dgm:prSet/>
      <dgm:spPr/>
      <dgm:t>
        <a:bodyPr/>
        <a:lstStyle/>
        <a:p>
          <a:endParaRPr lang="en-GB"/>
        </a:p>
      </dgm:t>
    </dgm:pt>
    <dgm:pt modelId="{E9B5FC53-CF10-4C36-8EB9-73A22D0B2077}">
      <dgm:prSet custT="1"/>
      <dgm:spPr/>
      <dgm:t>
        <a:bodyPr/>
        <a:lstStyle/>
        <a:p>
          <a:endParaRPr lang="en-GB" sz="1400" dirty="0"/>
        </a:p>
      </dgm:t>
    </dgm:pt>
    <dgm:pt modelId="{626D0CB9-63F3-449B-9D79-EC82E99527F8}" type="parTrans" cxnId="{EA8EDDBE-6D34-4A24-92BA-B48767F17EA2}">
      <dgm:prSet/>
      <dgm:spPr/>
      <dgm:t>
        <a:bodyPr/>
        <a:lstStyle/>
        <a:p>
          <a:endParaRPr lang="en-GB"/>
        </a:p>
      </dgm:t>
    </dgm:pt>
    <dgm:pt modelId="{AC5F5658-2773-4686-ADAD-3F277DA750F9}" type="sibTrans" cxnId="{EA8EDDBE-6D34-4A24-92BA-B48767F17EA2}">
      <dgm:prSet/>
      <dgm:spPr/>
      <dgm:t>
        <a:bodyPr/>
        <a:lstStyle/>
        <a:p>
          <a:endParaRPr lang="en-GB"/>
        </a:p>
      </dgm:t>
    </dgm:pt>
    <dgm:pt modelId="{29321061-453C-4184-958D-2C27E87B314E}" type="pres">
      <dgm:prSet presAssocID="{EA1E129F-9C45-44E8-8A71-B87A468996A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090EA7-61CD-4226-8768-4F64276EBA21}" type="pres">
      <dgm:prSet presAssocID="{DB7019BE-B5EF-4AF0-86DA-F5EC8CFFAB27}" presName="gear1" presStyleLbl="node1" presStyleIdx="0" presStyleCnt="3" custScaleX="95390" custScaleY="85586" custLinFactNeighborX="34" custLinFactNeighborY="539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A3DB10-6DFC-48D3-9E6C-CE28FD898A25}" type="pres">
      <dgm:prSet presAssocID="{DB7019BE-B5EF-4AF0-86DA-F5EC8CFFAB27}" presName="gear1srcNode" presStyleLbl="node1" presStyleIdx="0" presStyleCnt="3"/>
      <dgm:spPr/>
      <dgm:t>
        <a:bodyPr/>
        <a:lstStyle/>
        <a:p>
          <a:endParaRPr lang="en-GB"/>
        </a:p>
      </dgm:t>
    </dgm:pt>
    <dgm:pt modelId="{77B657CB-BC96-4796-A942-51167006C65C}" type="pres">
      <dgm:prSet presAssocID="{DB7019BE-B5EF-4AF0-86DA-F5EC8CFFAB27}" presName="gear1dstNode" presStyleLbl="node1" presStyleIdx="0" presStyleCnt="3"/>
      <dgm:spPr/>
      <dgm:t>
        <a:bodyPr/>
        <a:lstStyle/>
        <a:p>
          <a:endParaRPr lang="en-GB"/>
        </a:p>
      </dgm:t>
    </dgm:pt>
    <dgm:pt modelId="{27BA6A68-8693-41B6-8E05-244FD0644A23}" type="pres">
      <dgm:prSet presAssocID="{DB7019BE-B5EF-4AF0-86DA-F5EC8CFFAB27}" presName="gear1ch" presStyleLbl="fgAcc1" presStyleIdx="0" presStyleCnt="2" custScaleX="89801" custScaleY="221191" custLinFactX="-98546" custLinFactY="-78516" custLinFactNeighborX="-1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97D43-AF29-4D53-814B-E07C3E80616F}" type="pres">
      <dgm:prSet presAssocID="{382193EF-6763-4CE2-ADCD-F7D2221DF53B}" presName="gear2" presStyleLbl="node1" presStyleIdx="1" presStyleCnt="3" custScaleX="113329" custScaleY="104357" custLinFactNeighborX="-2982" custLinFactNeighborY="75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D556F-2CAC-4CAF-AA2D-14E5096AAD9A}" type="pres">
      <dgm:prSet presAssocID="{382193EF-6763-4CE2-ADCD-F7D2221DF53B}" presName="gear2srcNode" presStyleLbl="node1" presStyleIdx="1" presStyleCnt="3"/>
      <dgm:spPr/>
      <dgm:t>
        <a:bodyPr/>
        <a:lstStyle/>
        <a:p>
          <a:endParaRPr lang="en-GB"/>
        </a:p>
      </dgm:t>
    </dgm:pt>
    <dgm:pt modelId="{91662946-A984-4850-BF36-533FCEFE381F}" type="pres">
      <dgm:prSet presAssocID="{382193EF-6763-4CE2-ADCD-F7D2221DF53B}" presName="gear2dstNode" presStyleLbl="node1" presStyleIdx="1" presStyleCnt="3"/>
      <dgm:spPr/>
      <dgm:t>
        <a:bodyPr/>
        <a:lstStyle/>
        <a:p>
          <a:endParaRPr lang="en-GB"/>
        </a:p>
      </dgm:t>
    </dgm:pt>
    <dgm:pt modelId="{076415FD-67E6-4BD3-8F9C-848581AB1F67}" type="pres">
      <dgm:prSet presAssocID="{97A3F5E8-CA48-4A93-924B-BC117F55E2D1}" presName="gear3" presStyleLbl="node1" presStyleIdx="2" presStyleCnt="3" custScaleX="118027" custScaleY="110211"/>
      <dgm:spPr/>
      <dgm:t>
        <a:bodyPr/>
        <a:lstStyle/>
        <a:p>
          <a:endParaRPr lang="en-GB"/>
        </a:p>
      </dgm:t>
    </dgm:pt>
    <dgm:pt modelId="{8619995C-F52C-4D95-8034-4F531EE0184E}" type="pres">
      <dgm:prSet presAssocID="{97A3F5E8-CA48-4A93-924B-BC117F55E2D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ACA9E3-5929-42B4-AFBA-DA3E54FD929C}" type="pres">
      <dgm:prSet presAssocID="{97A3F5E8-CA48-4A93-924B-BC117F55E2D1}" presName="gear3srcNode" presStyleLbl="node1" presStyleIdx="2" presStyleCnt="3"/>
      <dgm:spPr/>
      <dgm:t>
        <a:bodyPr/>
        <a:lstStyle/>
        <a:p>
          <a:endParaRPr lang="en-GB"/>
        </a:p>
      </dgm:t>
    </dgm:pt>
    <dgm:pt modelId="{4E44AFF6-34CB-4863-890B-F18494A4BE3A}" type="pres">
      <dgm:prSet presAssocID="{97A3F5E8-CA48-4A93-924B-BC117F55E2D1}" presName="gear3dstNode" presStyleLbl="node1" presStyleIdx="2" presStyleCnt="3"/>
      <dgm:spPr/>
      <dgm:t>
        <a:bodyPr/>
        <a:lstStyle/>
        <a:p>
          <a:endParaRPr lang="en-GB"/>
        </a:p>
      </dgm:t>
    </dgm:pt>
    <dgm:pt modelId="{850AFAFB-9A91-4469-A159-6A4D65DFB03F}" type="pres">
      <dgm:prSet presAssocID="{97A3F5E8-CA48-4A93-924B-BC117F55E2D1}" presName="gear3ch" presStyleLbl="fgAcc1" presStyleIdx="1" presStyleCnt="2" custScaleX="120396" custScaleY="160263" custLinFactNeighborX="83712" custLinFactNeighborY="359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60D005-6532-4312-8B98-D67882394F71}" type="pres">
      <dgm:prSet presAssocID="{008C76BF-E55D-403A-8E4D-0544A8462C83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31CB8774-3B52-43F9-8722-9366E90BEC35}" type="pres">
      <dgm:prSet presAssocID="{EC4A770E-BC2A-4D92-A9FA-B4A5BB871E83}" presName="connector2" presStyleLbl="sibTrans2D1" presStyleIdx="1" presStyleCnt="3" custLinFactNeighborX="-2395" custLinFactNeighborY="1279"/>
      <dgm:spPr/>
      <dgm:t>
        <a:bodyPr/>
        <a:lstStyle/>
        <a:p>
          <a:endParaRPr lang="en-GB"/>
        </a:p>
      </dgm:t>
    </dgm:pt>
    <dgm:pt modelId="{297EC17D-232B-40EC-A4C5-7179BA8121D8}" type="pres">
      <dgm:prSet presAssocID="{4CB565EC-B5F0-4011-AEA3-316D67A241FF}" presName="connector3" presStyleLbl="sibTrans2D1" presStyleIdx="2" presStyleCnt="3" custLinFactNeighborX="-4285" custLinFactNeighborY="-364"/>
      <dgm:spPr/>
      <dgm:t>
        <a:bodyPr/>
        <a:lstStyle/>
        <a:p>
          <a:endParaRPr lang="en-GB"/>
        </a:p>
      </dgm:t>
    </dgm:pt>
  </dgm:ptLst>
  <dgm:cxnLst>
    <dgm:cxn modelId="{E7EDFB1B-6051-4705-B5DF-48317311B708}" type="presOf" srcId="{382193EF-6763-4CE2-ADCD-F7D2221DF53B}" destId="{67197D43-AF29-4D53-814B-E07C3E80616F}" srcOrd="0" destOrd="0" presId="urn:microsoft.com/office/officeart/2005/8/layout/gear1"/>
    <dgm:cxn modelId="{2853671B-8A19-42F0-B5AD-E9BD69A7FE7D}" srcId="{EA1E129F-9C45-44E8-8A71-B87A468996AC}" destId="{382193EF-6763-4CE2-ADCD-F7D2221DF53B}" srcOrd="1" destOrd="0" parTransId="{384D97DE-0CD7-408E-8F12-451B112F09EA}" sibTransId="{EC4A770E-BC2A-4D92-A9FA-B4A5BB871E83}"/>
    <dgm:cxn modelId="{02049C11-D157-400B-8954-2F024C306B6C}" type="presOf" srcId="{DB7019BE-B5EF-4AF0-86DA-F5EC8CFFAB27}" destId="{77B657CB-BC96-4796-A942-51167006C65C}" srcOrd="2" destOrd="0" presId="urn:microsoft.com/office/officeart/2005/8/layout/gear1"/>
    <dgm:cxn modelId="{DD519779-1E2A-478E-A3E7-BBA04DF47488}" type="presOf" srcId="{DB7019BE-B5EF-4AF0-86DA-F5EC8CFFAB27}" destId="{54A3DB10-6DFC-48D3-9E6C-CE28FD898A25}" srcOrd="1" destOrd="0" presId="urn:microsoft.com/office/officeart/2005/8/layout/gear1"/>
    <dgm:cxn modelId="{258B2EE5-BD9B-4589-844B-84532E78A41C}" srcId="{EA1E129F-9C45-44E8-8A71-B87A468996AC}" destId="{F5DF3DA0-90CD-4056-B3EA-0F90AE7AAC17}" srcOrd="3" destOrd="0" parTransId="{15992F36-AC48-4847-A88C-6D2CBD71ED71}" sibTransId="{7B8A2C7F-0651-460D-91F6-97F329ED4709}"/>
    <dgm:cxn modelId="{7316B123-51B4-484C-821D-2B61C733A67F}" type="presOf" srcId="{DB7019BE-B5EF-4AF0-86DA-F5EC8CFFAB27}" destId="{EE090EA7-61CD-4226-8768-4F64276EBA21}" srcOrd="0" destOrd="0" presId="urn:microsoft.com/office/officeart/2005/8/layout/gear1"/>
    <dgm:cxn modelId="{5493F544-06E5-4BB4-88D7-58F0E856D919}" type="presOf" srcId="{97A3F5E8-CA48-4A93-924B-BC117F55E2D1}" destId="{076415FD-67E6-4BD3-8F9C-848581AB1F67}" srcOrd="0" destOrd="0" presId="urn:microsoft.com/office/officeart/2005/8/layout/gear1"/>
    <dgm:cxn modelId="{9EF58960-1451-4E45-8C00-4FF48408993F}" type="presOf" srcId="{EC4A770E-BC2A-4D92-A9FA-B4A5BB871E83}" destId="{31CB8774-3B52-43F9-8722-9366E90BEC35}" srcOrd="0" destOrd="0" presId="urn:microsoft.com/office/officeart/2005/8/layout/gear1"/>
    <dgm:cxn modelId="{F8D798EC-B6E0-45A7-8BC8-855341CE3712}" type="presOf" srcId="{97A3F5E8-CA48-4A93-924B-BC117F55E2D1}" destId="{4E44AFF6-34CB-4863-890B-F18494A4BE3A}" srcOrd="3" destOrd="0" presId="urn:microsoft.com/office/officeart/2005/8/layout/gear1"/>
    <dgm:cxn modelId="{0B8C01BB-ECB2-40BC-8DDA-73F6FCDB8E3B}" type="presOf" srcId="{6A74C1AA-867F-4DD5-A8A7-CA1AF2032BA5}" destId="{850AFAFB-9A91-4469-A159-6A4D65DFB03F}" srcOrd="0" destOrd="0" presId="urn:microsoft.com/office/officeart/2005/8/layout/gear1"/>
    <dgm:cxn modelId="{91746B14-44F7-4EB7-8D7A-77D22195EEB3}" type="presOf" srcId="{97A3F5E8-CA48-4A93-924B-BC117F55E2D1}" destId="{8619995C-F52C-4D95-8034-4F531EE0184E}" srcOrd="1" destOrd="0" presId="urn:microsoft.com/office/officeart/2005/8/layout/gear1"/>
    <dgm:cxn modelId="{D20528D6-085A-4B19-B494-4C730998A08F}" srcId="{EA1E129F-9C45-44E8-8A71-B87A468996AC}" destId="{DB7019BE-B5EF-4AF0-86DA-F5EC8CFFAB27}" srcOrd="0" destOrd="0" parTransId="{407CD982-1F3C-4F80-9FC7-FE2D0A0F3F46}" sibTransId="{008C76BF-E55D-403A-8E4D-0544A8462C83}"/>
    <dgm:cxn modelId="{33E9EDE7-23E3-4037-8E5C-014AACB1D9CC}" srcId="{97A3F5E8-CA48-4A93-924B-BC117F55E2D1}" destId="{9AAD54EB-0695-45AE-9FD8-61D440FCE76A}" srcOrd="1" destOrd="0" parTransId="{D8592B62-2B5D-4DBA-9CA7-1E6F73A2A15B}" sibTransId="{FCAC45F4-7B0A-4127-B827-2F6FBC6FB4D6}"/>
    <dgm:cxn modelId="{B3B44DA0-D4FC-461F-BBDA-75A860D382AF}" type="presOf" srcId="{EA1E129F-9C45-44E8-8A71-B87A468996AC}" destId="{29321061-453C-4184-958D-2C27E87B314E}" srcOrd="0" destOrd="0" presId="urn:microsoft.com/office/officeart/2005/8/layout/gear1"/>
    <dgm:cxn modelId="{A311D333-1CC3-4547-9902-E0BEEC88EB63}" type="presOf" srcId="{4CB565EC-B5F0-4011-AEA3-316D67A241FF}" destId="{297EC17D-232B-40EC-A4C5-7179BA8121D8}" srcOrd="0" destOrd="0" presId="urn:microsoft.com/office/officeart/2005/8/layout/gear1"/>
    <dgm:cxn modelId="{86387855-248B-45A5-88EC-EDB16D9ACB68}" srcId="{EA1E129F-9C45-44E8-8A71-B87A468996AC}" destId="{97A3F5E8-CA48-4A93-924B-BC117F55E2D1}" srcOrd="2" destOrd="0" parTransId="{E6E3CB86-F34C-40D8-A628-1B907B128351}" sibTransId="{4CB565EC-B5F0-4011-AEA3-316D67A241FF}"/>
    <dgm:cxn modelId="{E3ED9526-1DE0-4B78-988D-0957D9B41304}" type="presOf" srcId="{008C76BF-E55D-403A-8E4D-0544A8462C83}" destId="{B460D005-6532-4312-8B98-D67882394F71}" srcOrd="0" destOrd="0" presId="urn:microsoft.com/office/officeart/2005/8/layout/gear1"/>
    <dgm:cxn modelId="{EA8EDDBE-6D34-4A24-92BA-B48767F17EA2}" srcId="{DB7019BE-B5EF-4AF0-86DA-F5EC8CFFAB27}" destId="{E9B5FC53-CF10-4C36-8EB9-73A22D0B2077}" srcOrd="0" destOrd="0" parTransId="{626D0CB9-63F3-449B-9D79-EC82E99527F8}" sibTransId="{AC5F5658-2773-4686-ADAD-3F277DA750F9}"/>
    <dgm:cxn modelId="{B646D732-E3EC-441C-821F-691AD592CFEB}" type="presOf" srcId="{97A3F5E8-CA48-4A93-924B-BC117F55E2D1}" destId="{D9ACA9E3-5929-42B4-AFBA-DA3E54FD929C}" srcOrd="2" destOrd="0" presId="urn:microsoft.com/office/officeart/2005/8/layout/gear1"/>
    <dgm:cxn modelId="{818C7231-5EFF-4619-A681-0FB2E759B90D}" type="presOf" srcId="{9AAD54EB-0695-45AE-9FD8-61D440FCE76A}" destId="{850AFAFB-9A91-4469-A159-6A4D65DFB03F}" srcOrd="0" destOrd="1" presId="urn:microsoft.com/office/officeart/2005/8/layout/gear1"/>
    <dgm:cxn modelId="{BC033808-BBBF-45EF-A4D4-44F96F78B127}" type="presOf" srcId="{382193EF-6763-4CE2-ADCD-F7D2221DF53B}" destId="{91662946-A984-4850-BF36-533FCEFE381F}" srcOrd="2" destOrd="0" presId="urn:microsoft.com/office/officeart/2005/8/layout/gear1"/>
    <dgm:cxn modelId="{66B77DF4-AC6D-432C-83FA-CAE245BA674B}" type="presOf" srcId="{382193EF-6763-4CE2-ADCD-F7D2221DF53B}" destId="{100D556F-2CAC-4CAF-AA2D-14E5096AAD9A}" srcOrd="1" destOrd="0" presId="urn:microsoft.com/office/officeart/2005/8/layout/gear1"/>
    <dgm:cxn modelId="{6E54C7FB-F59F-4F2D-9D6B-6CE4E007FF03}" srcId="{DB7019BE-B5EF-4AF0-86DA-F5EC8CFFAB27}" destId="{EF42BD61-F940-4E87-9101-C037AC5C2AB6}" srcOrd="1" destOrd="0" parTransId="{B3A5A87C-D621-4CC2-BEAC-10502CE847F7}" sibTransId="{94410D02-A4DF-46C8-A150-1F3D941B1A85}"/>
    <dgm:cxn modelId="{55623789-AB05-41F8-955F-D71B1BA17E72}" srcId="{97A3F5E8-CA48-4A93-924B-BC117F55E2D1}" destId="{6A74C1AA-867F-4DD5-A8A7-CA1AF2032BA5}" srcOrd="0" destOrd="0" parTransId="{CACAE4F9-3BD4-4A06-9DC9-2A4702BF0B3F}" sibTransId="{6282821B-B6C7-4E8F-936D-F8C1893737C3}"/>
    <dgm:cxn modelId="{B01AE2A4-5A55-4BD8-8255-3BA9D175B701}" type="presOf" srcId="{EF42BD61-F940-4E87-9101-C037AC5C2AB6}" destId="{27BA6A68-8693-41B6-8E05-244FD0644A23}" srcOrd="0" destOrd="1" presId="urn:microsoft.com/office/officeart/2005/8/layout/gear1"/>
    <dgm:cxn modelId="{A6D4802F-9059-4119-BAA1-D01A783535A1}" type="presOf" srcId="{E9B5FC53-CF10-4C36-8EB9-73A22D0B2077}" destId="{27BA6A68-8693-41B6-8E05-244FD0644A23}" srcOrd="0" destOrd="0" presId="urn:microsoft.com/office/officeart/2005/8/layout/gear1"/>
    <dgm:cxn modelId="{A244302F-E480-48A3-8F2C-C0C2519C3A82}" type="presParOf" srcId="{29321061-453C-4184-958D-2C27E87B314E}" destId="{EE090EA7-61CD-4226-8768-4F64276EBA21}" srcOrd="0" destOrd="0" presId="urn:microsoft.com/office/officeart/2005/8/layout/gear1"/>
    <dgm:cxn modelId="{7791E94F-14CA-4554-AD68-0F2A8F3413F5}" type="presParOf" srcId="{29321061-453C-4184-958D-2C27E87B314E}" destId="{54A3DB10-6DFC-48D3-9E6C-CE28FD898A25}" srcOrd="1" destOrd="0" presId="urn:microsoft.com/office/officeart/2005/8/layout/gear1"/>
    <dgm:cxn modelId="{4053275A-F685-4EC1-9C50-CD1736F16121}" type="presParOf" srcId="{29321061-453C-4184-958D-2C27E87B314E}" destId="{77B657CB-BC96-4796-A942-51167006C65C}" srcOrd="2" destOrd="0" presId="urn:microsoft.com/office/officeart/2005/8/layout/gear1"/>
    <dgm:cxn modelId="{3AC169CD-81EB-4E29-B622-0A1BC181F0DA}" type="presParOf" srcId="{29321061-453C-4184-958D-2C27E87B314E}" destId="{27BA6A68-8693-41B6-8E05-244FD0644A23}" srcOrd="3" destOrd="0" presId="urn:microsoft.com/office/officeart/2005/8/layout/gear1"/>
    <dgm:cxn modelId="{F6CB7BE4-FE02-4801-A3E7-A188F59CDEB4}" type="presParOf" srcId="{29321061-453C-4184-958D-2C27E87B314E}" destId="{67197D43-AF29-4D53-814B-E07C3E80616F}" srcOrd="4" destOrd="0" presId="urn:microsoft.com/office/officeart/2005/8/layout/gear1"/>
    <dgm:cxn modelId="{9D9D6E89-0EA1-4C5F-87BE-D20DCC0B05A0}" type="presParOf" srcId="{29321061-453C-4184-958D-2C27E87B314E}" destId="{100D556F-2CAC-4CAF-AA2D-14E5096AAD9A}" srcOrd="5" destOrd="0" presId="urn:microsoft.com/office/officeart/2005/8/layout/gear1"/>
    <dgm:cxn modelId="{AF9F951A-926E-482B-9365-CDDCCD31DB61}" type="presParOf" srcId="{29321061-453C-4184-958D-2C27E87B314E}" destId="{91662946-A984-4850-BF36-533FCEFE381F}" srcOrd="6" destOrd="0" presId="urn:microsoft.com/office/officeart/2005/8/layout/gear1"/>
    <dgm:cxn modelId="{523CB2D2-6C49-472C-ADFD-B402118E99CA}" type="presParOf" srcId="{29321061-453C-4184-958D-2C27E87B314E}" destId="{076415FD-67E6-4BD3-8F9C-848581AB1F67}" srcOrd="7" destOrd="0" presId="urn:microsoft.com/office/officeart/2005/8/layout/gear1"/>
    <dgm:cxn modelId="{8BDB53B1-ECB9-47AD-8893-EDD5FFA195B0}" type="presParOf" srcId="{29321061-453C-4184-958D-2C27E87B314E}" destId="{8619995C-F52C-4D95-8034-4F531EE0184E}" srcOrd="8" destOrd="0" presId="urn:microsoft.com/office/officeart/2005/8/layout/gear1"/>
    <dgm:cxn modelId="{AFA195ED-4780-4316-BAF8-D7F4F82E8607}" type="presParOf" srcId="{29321061-453C-4184-958D-2C27E87B314E}" destId="{D9ACA9E3-5929-42B4-AFBA-DA3E54FD929C}" srcOrd="9" destOrd="0" presId="urn:microsoft.com/office/officeart/2005/8/layout/gear1"/>
    <dgm:cxn modelId="{574C6AF9-1940-4029-B944-18BA736FB5B0}" type="presParOf" srcId="{29321061-453C-4184-958D-2C27E87B314E}" destId="{4E44AFF6-34CB-4863-890B-F18494A4BE3A}" srcOrd="10" destOrd="0" presId="urn:microsoft.com/office/officeart/2005/8/layout/gear1"/>
    <dgm:cxn modelId="{787F2E7E-82CE-484B-BE22-77CCFE63B9D6}" type="presParOf" srcId="{29321061-453C-4184-958D-2C27E87B314E}" destId="{850AFAFB-9A91-4469-A159-6A4D65DFB03F}" srcOrd="11" destOrd="0" presId="urn:microsoft.com/office/officeart/2005/8/layout/gear1"/>
    <dgm:cxn modelId="{859DCAE3-FDBD-40FA-8EE5-DA928A069535}" type="presParOf" srcId="{29321061-453C-4184-958D-2C27E87B314E}" destId="{B460D005-6532-4312-8B98-D67882394F71}" srcOrd="12" destOrd="0" presId="urn:microsoft.com/office/officeart/2005/8/layout/gear1"/>
    <dgm:cxn modelId="{27A48ADD-4FE2-40FD-9B10-A1FAF6A98CA5}" type="presParOf" srcId="{29321061-453C-4184-958D-2C27E87B314E}" destId="{31CB8774-3B52-43F9-8722-9366E90BEC35}" srcOrd="13" destOrd="0" presId="urn:microsoft.com/office/officeart/2005/8/layout/gear1"/>
    <dgm:cxn modelId="{5801BD5A-6BCA-4C74-BAAE-D394A836EDCC}" type="presParOf" srcId="{29321061-453C-4184-958D-2C27E87B314E}" destId="{297EC17D-232B-40EC-A4C5-7179BA8121D8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1FD0E-84CB-486A-9F12-4CD59A6156B1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GB"/>
        </a:p>
      </dgm:t>
    </dgm:pt>
    <dgm:pt modelId="{F80E09B4-6977-480E-98A7-63F00F0DABB5}">
      <dgm:prSet/>
      <dgm:spPr/>
      <dgm:t>
        <a:bodyPr/>
        <a:lstStyle/>
        <a:p>
          <a:pPr rtl="0"/>
          <a:r>
            <a:rPr lang="en-GB" i="1" dirty="0" smtClean="0"/>
            <a:t>The World Water Council </a:t>
          </a:r>
          <a:r>
            <a:rPr lang="en-GB" dirty="0" smtClean="0"/>
            <a:t>is an international organisation, established in 1996 on the initiative of renowned water specialists. </a:t>
          </a:r>
          <a:endParaRPr lang="en-GB" dirty="0"/>
        </a:p>
      </dgm:t>
    </dgm:pt>
    <dgm:pt modelId="{68CAB2DD-8F37-4708-8156-EBE721609825}" type="parTrans" cxnId="{736FA5A6-7792-41AB-B4AB-73A69B9F9BDA}">
      <dgm:prSet/>
      <dgm:spPr/>
      <dgm:t>
        <a:bodyPr/>
        <a:lstStyle/>
        <a:p>
          <a:endParaRPr lang="en-GB"/>
        </a:p>
      </dgm:t>
    </dgm:pt>
    <dgm:pt modelId="{B3F3176F-4429-4075-88A9-5F0E17879E77}" type="sibTrans" cxnId="{736FA5A6-7792-41AB-B4AB-73A69B9F9BDA}">
      <dgm:prSet/>
      <dgm:spPr/>
      <dgm:t>
        <a:bodyPr/>
        <a:lstStyle/>
        <a:p>
          <a:endParaRPr lang="en-GB"/>
        </a:p>
      </dgm:t>
    </dgm:pt>
    <dgm:pt modelId="{1F388B24-B2D0-4746-B1E0-10BC93DDD74A}">
      <dgm:prSet/>
      <dgm:spPr/>
      <dgm:t>
        <a:bodyPr/>
        <a:lstStyle/>
        <a:p>
          <a:pPr rtl="0"/>
          <a:r>
            <a:rPr lang="en-GB" dirty="0" smtClean="0"/>
            <a:t>Their sources of information can be regarded as accurate due to the huge amount of research practiced over a number of years in a massive range of countries deprived of clean water.</a:t>
          </a:r>
          <a:endParaRPr lang="en-GB" dirty="0"/>
        </a:p>
      </dgm:t>
    </dgm:pt>
    <dgm:pt modelId="{59CF34A6-C40F-4EE4-8D7D-3FB613424086}" type="parTrans" cxnId="{0D249209-7FF2-4531-BC31-7032DA14CAFD}">
      <dgm:prSet/>
      <dgm:spPr/>
      <dgm:t>
        <a:bodyPr/>
        <a:lstStyle/>
        <a:p>
          <a:endParaRPr lang="en-GB"/>
        </a:p>
      </dgm:t>
    </dgm:pt>
    <dgm:pt modelId="{98E6E191-DDCB-45A2-846C-70727A177468}" type="sibTrans" cxnId="{0D249209-7FF2-4531-BC31-7032DA14CAFD}">
      <dgm:prSet/>
      <dgm:spPr/>
      <dgm:t>
        <a:bodyPr/>
        <a:lstStyle/>
        <a:p>
          <a:endParaRPr lang="en-GB"/>
        </a:p>
      </dgm:t>
    </dgm:pt>
    <dgm:pt modelId="{769EB131-0DBF-4C7E-A89D-2DCA9E01DF37}">
      <dgm:prSet/>
      <dgm:spPr/>
      <dgm:t>
        <a:bodyPr/>
        <a:lstStyle/>
        <a:p>
          <a:pPr rtl="0"/>
          <a:r>
            <a:rPr lang="en-GB" dirty="0" smtClean="0"/>
            <a:t>Due to their interactive work with other countries being such a priority, </a:t>
          </a:r>
          <a:r>
            <a:rPr lang="en-GB" i="1" dirty="0" smtClean="0"/>
            <a:t>Water Vision </a:t>
          </a:r>
          <a:r>
            <a:rPr lang="en-GB" dirty="0" smtClean="0"/>
            <a:t>also have a humanitarian perspective. </a:t>
          </a:r>
          <a:endParaRPr lang="en-GB" dirty="0"/>
        </a:p>
      </dgm:t>
    </dgm:pt>
    <dgm:pt modelId="{8113257D-4504-4E53-BB44-2B66419A239F}" type="parTrans" cxnId="{CE769840-A8AD-4A0B-BABD-8E2E0CE6D7DB}">
      <dgm:prSet/>
      <dgm:spPr/>
      <dgm:t>
        <a:bodyPr/>
        <a:lstStyle/>
        <a:p>
          <a:endParaRPr lang="en-GB"/>
        </a:p>
      </dgm:t>
    </dgm:pt>
    <dgm:pt modelId="{FECC2AB3-9AF8-4517-8198-461151C40927}" type="sibTrans" cxnId="{CE769840-A8AD-4A0B-BABD-8E2E0CE6D7DB}">
      <dgm:prSet/>
      <dgm:spPr/>
      <dgm:t>
        <a:bodyPr/>
        <a:lstStyle/>
        <a:p>
          <a:endParaRPr lang="en-GB"/>
        </a:p>
      </dgm:t>
    </dgm:pt>
    <dgm:pt modelId="{91C3E757-FAD6-4816-A158-38544C158D61}">
      <dgm:prSet/>
      <dgm:spPr/>
      <dgm:t>
        <a:bodyPr/>
        <a:lstStyle/>
        <a:p>
          <a:pPr rtl="0"/>
          <a:r>
            <a:rPr lang="en-GB" dirty="0" smtClean="0"/>
            <a:t>This new approach opposes my initially practical and faceless perspective.</a:t>
          </a:r>
          <a:endParaRPr lang="en-GB" dirty="0"/>
        </a:p>
      </dgm:t>
    </dgm:pt>
    <dgm:pt modelId="{8BE18F6B-9481-4A1E-BD1F-A8C0B6F30EEF}" type="sibTrans" cxnId="{2EBB28DB-FF15-40F3-A479-0739B204F45F}">
      <dgm:prSet/>
      <dgm:spPr/>
      <dgm:t>
        <a:bodyPr/>
        <a:lstStyle/>
        <a:p>
          <a:endParaRPr lang="en-GB"/>
        </a:p>
      </dgm:t>
    </dgm:pt>
    <dgm:pt modelId="{F7DF1EAB-0853-455E-87F5-7F141A0ACFA6}" type="parTrans" cxnId="{2EBB28DB-FF15-40F3-A479-0739B204F45F}">
      <dgm:prSet/>
      <dgm:spPr/>
      <dgm:t>
        <a:bodyPr/>
        <a:lstStyle/>
        <a:p>
          <a:endParaRPr lang="en-GB"/>
        </a:p>
      </dgm:t>
    </dgm:pt>
    <dgm:pt modelId="{E38D5F79-14AE-4BE0-B092-73022B5DFDE0}" type="pres">
      <dgm:prSet presAssocID="{17E1FD0E-84CB-486A-9F12-4CD59A6156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EC4571-1D17-4DEF-92B4-A96620107893}" type="pres">
      <dgm:prSet presAssocID="{F80E09B4-6977-480E-98A7-63F00F0DAB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D4614-8035-4EF3-89AA-7E15976B6196}" type="pres">
      <dgm:prSet presAssocID="{B3F3176F-4429-4075-88A9-5F0E17879E77}" presName="spacer" presStyleCnt="0"/>
      <dgm:spPr/>
    </dgm:pt>
    <dgm:pt modelId="{557484E8-8552-43E7-84F5-AC0CAE1115A8}" type="pres">
      <dgm:prSet presAssocID="{1F388B24-B2D0-4746-B1E0-10BC93DDD7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BFF07-EEC8-4F33-BD94-D02CC4CDF328}" type="pres">
      <dgm:prSet presAssocID="{98E6E191-DDCB-45A2-846C-70727A177468}" presName="spacer" presStyleCnt="0"/>
      <dgm:spPr/>
    </dgm:pt>
    <dgm:pt modelId="{BF2C3422-0062-40F2-B503-7C74AF700496}" type="pres">
      <dgm:prSet presAssocID="{769EB131-0DBF-4C7E-A89D-2DCA9E01DF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E5E9B-DAE2-4F97-A857-0462E20B05CD}" type="pres">
      <dgm:prSet presAssocID="{FECC2AB3-9AF8-4517-8198-461151C40927}" presName="spacer" presStyleCnt="0"/>
      <dgm:spPr/>
    </dgm:pt>
    <dgm:pt modelId="{8B7E3FFA-622A-401D-A137-606D186544B2}" type="pres">
      <dgm:prSet presAssocID="{91C3E757-FAD6-4816-A158-38544C158D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5A7D29-8644-4AA7-9924-4C50ED4A77A6}" type="presOf" srcId="{91C3E757-FAD6-4816-A158-38544C158D61}" destId="{8B7E3FFA-622A-401D-A137-606D186544B2}" srcOrd="0" destOrd="0" presId="urn:microsoft.com/office/officeart/2005/8/layout/vList2"/>
    <dgm:cxn modelId="{0D249209-7FF2-4531-BC31-7032DA14CAFD}" srcId="{17E1FD0E-84CB-486A-9F12-4CD59A6156B1}" destId="{1F388B24-B2D0-4746-B1E0-10BC93DDD74A}" srcOrd="1" destOrd="0" parTransId="{59CF34A6-C40F-4EE4-8D7D-3FB613424086}" sibTransId="{98E6E191-DDCB-45A2-846C-70727A177468}"/>
    <dgm:cxn modelId="{52A833BF-C832-4F2C-BA24-DADBBB1B3CAA}" type="presOf" srcId="{17E1FD0E-84CB-486A-9F12-4CD59A6156B1}" destId="{E38D5F79-14AE-4BE0-B092-73022B5DFDE0}" srcOrd="0" destOrd="0" presId="urn:microsoft.com/office/officeart/2005/8/layout/vList2"/>
    <dgm:cxn modelId="{44AA74C3-73AE-4D58-A012-6935C801DD39}" type="presOf" srcId="{769EB131-0DBF-4C7E-A89D-2DCA9E01DF37}" destId="{BF2C3422-0062-40F2-B503-7C74AF700496}" srcOrd="0" destOrd="0" presId="urn:microsoft.com/office/officeart/2005/8/layout/vList2"/>
    <dgm:cxn modelId="{736FA5A6-7792-41AB-B4AB-73A69B9F9BDA}" srcId="{17E1FD0E-84CB-486A-9F12-4CD59A6156B1}" destId="{F80E09B4-6977-480E-98A7-63F00F0DABB5}" srcOrd="0" destOrd="0" parTransId="{68CAB2DD-8F37-4708-8156-EBE721609825}" sibTransId="{B3F3176F-4429-4075-88A9-5F0E17879E77}"/>
    <dgm:cxn modelId="{30799446-7AC0-4B12-8A3E-5B9910AE504E}" type="presOf" srcId="{1F388B24-B2D0-4746-B1E0-10BC93DDD74A}" destId="{557484E8-8552-43E7-84F5-AC0CAE1115A8}" srcOrd="0" destOrd="0" presId="urn:microsoft.com/office/officeart/2005/8/layout/vList2"/>
    <dgm:cxn modelId="{47AB2497-D662-4964-B5D9-12FB17AE920D}" type="presOf" srcId="{F80E09B4-6977-480E-98A7-63F00F0DABB5}" destId="{5FEC4571-1D17-4DEF-92B4-A96620107893}" srcOrd="0" destOrd="0" presId="urn:microsoft.com/office/officeart/2005/8/layout/vList2"/>
    <dgm:cxn modelId="{2EBB28DB-FF15-40F3-A479-0739B204F45F}" srcId="{17E1FD0E-84CB-486A-9F12-4CD59A6156B1}" destId="{91C3E757-FAD6-4816-A158-38544C158D61}" srcOrd="3" destOrd="0" parTransId="{F7DF1EAB-0853-455E-87F5-7F141A0ACFA6}" sibTransId="{8BE18F6B-9481-4A1E-BD1F-A8C0B6F30EEF}"/>
    <dgm:cxn modelId="{CE769840-A8AD-4A0B-BABD-8E2E0CE6D7DB}" srcId="{17E1FD0E-84CB-486A-9F12-4CD59A6156B1}" destId="{769EB131-0DBF-4C7E-A89D-2DCA9E01DF37}" srcOrd="2" destOrd="0" parTransId="{8113257D-4504-4E53-BB44-2B66419A239F}" sibTransId="{FECC2AB3-9AF8-4517-8198-461151C40927}"/>
    <dgm:cxn modelId="{63CDEB51-D705-47DF-AA3D-B9173144FDED}" type="presParOf" srcId="{E38D5F79-14AE-4BE0-B092-73022B5DFDE0}" destId="{5FEC4571-1D17-4DEF-92B4-A96620107893}" srcOrd="0" destOrd="0" presId="urn:microsoft.com/office/officeart/2005/8/layout/vList2"/>
    <dgm:cxn modelId="{B59CEEF2-574A-4ED4-964F-58958BCC4FF6}" type="presParOf" srcId="{E38D5F79-14AE-4BE0-B092-73022B5DFDE0}" destId="{8A4D4614-8035-4EF3-89AA-7E15976B6196}" srcOrd="1" destOrd="0" presId="urn:microsoft.com/office/officeart/2005/8/layout/vList2"/>
    <dgm:cxn modelId="{9C0A46D7-186B-4569-A250-A7631C38381D}" type="presParOf" srcId="{E38D5F79-14AE-4BE0-B092-73022B5DFDE0}" destId="{557484E8-8552-43E7-84F5-AC0CAE1115A8}" srcOrd="2" destOrd="0" presId="urn:microsoft.com/office/officeart/2005/8/layout/vList2"/>
    <dgm:cxn modelId="{02845D86-EA31-4636-9760-CECC986CF24F}" type="presParOf" srcId="{E38D5F79-14AE-4BE0-B092-73022B5DFDE0}" destId="{C55BFF07-EEC8-4F33-BD94-D02CC4CDF328}" srcOrd="3" destOrd="0" presId="urn:microsoft.com/office/officeart/2005/8/layout/vList2"/>
    <dgm:cxn modelId="{DEEA6FDC-947D-4D96-90D8-F5628AABFD6B}" type="presParOf" srcId="{E38D5F79-14AE-4BE0-B092-73022B5DFDE0}" destId="{BF2C3422-0062-40F2-B503-7C74AF700496}" srcOrd="4" destOrd="0" presId="urn:microsoft.com/office/officeart/2005/8/layout/vList2"/>
    <dgm:cxn modelId="{14C3390B-3E31-43AD-9375-F81024D1D844}" type="presParOf" srcId="{E38D5F79-14AE-4BE0-B092-73022B5DFDE0}" destId="{6F4E5E9B-DAE2-4F97-A857-0462E20B05CD}" srcOrd="5" destOrd="0" presId="urn:microsoft.com/office/officeart/2005/8/layout/vList2"/>
    <dgm:cxn modelId="{9786FFB4-DB3B-4937-9E59-1787315E375C}" type="presParOf" srcId="{E38D5F79-14AE-4BE0-B092-73022B5DFDE0}" destId="{8B7E3FFA-622A-401D-A137-606D186544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E39F30-B9DB-4A4D-B064-B2CC00A7476A}" type="doc">
      <dgm:prSet loTypeId="urn:microsoft.com/office/officeart/2005/8/layout/radial6" loCatId="cycle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F129A398-5261-4475-8626-9B98EAAA91B3}">
      <dgm:prSet phldrT="[Text]" custT="1"/>
      <dgm:spPr/>
      <dgm:t>
        <a:bodyPr/>
        <a:lstStyle/>
        <a:p>
          <a:r>
            <a:rPr lang="en-GB" sz="2600" dirty="0" smtClean="0"/>
            <a:t>Causes of poverty</a:t>
          </a:r>
          <a:endParaRPr lang="en-GB" sz="2600" dirty="0"/>
        </a:p>
      </dgm:t>
    </dgm:pt>
    <dgm:pt modelId="{640B5DF9-8733-4359-A484-EDAD4EB512AB}" type="parTrans" cxnId="{DD0E8BA0-C7A8-4655-AA01-292D34EC6ACE}">
      <dgm:prSet/>
      <dgm:spPr/>
      <dgm:t>
        <a:bodyPr/>
        <a:lstStyle/>
        <a:p>
          <a:endParaRPr lang="en-GB"/>
        </a:p>
      </dgm:t>
    </dgm:pt>
    <dgm:pt modelId="{61603D1E-E078-43F5-B5A4-E2F78108F096}" type="sibTrans" cxnId="{DD0E8BA0-C7A8-4655-AA01-292D34EC6ACE}">
      <dgm:prSet/>
      <dgm:spPr/>
      <dgm:t>
        <a:bodyPr/>
        <a:lstStyle/>
        <a:p>
          <a:endParaRPr lang="en-GB"/>
        </a:p>
      </dgm:t>
    </dgm:pt>
    <dgm:pt modelId="{2792A31B-7DEB-43E2-BF0E-37BFFBAEB87F}">
      <dgm:prSet phldrT="[Text]" custT="1"/>
      <dgm:spPr/>
      <dgm:t>
        <a:bodyPr/>
        <a:lstStyle/>
        <a:p>
          <a:r>
            <a:rPr lang="en-GB" sz="1250" b="0" dirty="0" smtClean="0"/>
            <a:t>Overpopulation</a:t>
          </a:r>
          <a:endParaRPr lang="en-GB" sz="1250" b="0" dirty="0"/>
        </a:p>
      </dgm:t>
    </dgm:pt>
    <dgm:pt modelId="{A35849A3-F0BA-46DD-B984-2E23C3AC90BA}" type="parTrans" cxnId="{DAAAF3B1-2523-4895-9777-097DD5FFD74D}">
      <dgm:prSet/>
      <dgm:spPr/>
      <dgm:t>
        <a:bodyPr/>
        <a:lstStyle/>
        <a:p>
          <a:endParaRPr lang="en-GB"/>
        </a:p>
      </dgm:t>
    </dgm:pt>
    <dgm:pt modelId="{00771282-7252-4B0F-AABA-123A2CF56A1E}" type="sibTrans" cxnId="{DAAAF3B1-2523-4895-9777-097DD5FFD74D}">
      <dgm:prSet/>
      <dgm:spPr/>
      <dgm:t>
        <a:bodyPr/>
        <a:lstStyle/>
        <a:p>
          <a:endParaRPr lang="en-GB"/>
        </a:p>
      </dgm:t>
    </dgm:pt>
    <dgm:pt modelId="{BFE33047-DF8C-45F3-BE3C-027CC7423F4A}">
      <dgm:prSet phldrT="[Text]" custT="1"/>
      <dgm:spPr/>
      <dgm:t>
        <a:bodyPr/>
        <a:lstStyle/>
        <a:p>
          <a:r>
            <a:rPr lang="en-GB" sz="1250" dirty="0" smtClean="0"/>
            <a:t>Inadequate Education and Employment</a:t>
          </a:r>
          <a:endParaRPr lang="en-GB" sz="1250" dirty="0"/>
        </a:p>
      </dgm:t>
    </dgm:pt>
    <dgm:pt modelId="{E4BC86F0-3818-446B-8E21-25231F05C075}" type="parTrans" cxnId="{15DFAC39-2734-4E3E-A7AE-74D106CEFADA}">
      <dgm:prSet/>
      <dgm:spPr/>
      <dgm:t>
        <a:bodyPr/>
        <a:lstStyle/>
        <a:p>
          <a:endParaRPr lang="en-GB"/>
        </a:p>
      </dgm:t>
    </dgm:pt>
    <dgm:pt modelId="{8FDD1C39-FD88-453A-A921-09D52E9ADDFC}" type="sibTrans" cxnId="{15DFAC39-2734-4E3E-A7AE-74D106CEFADA}">
      <dgm:prSet/>
      <dgm:spPr/>
      <dgm:t>
        <a:bodyPr/>
        <a:lstStyle/>
        <a:p>
          <a:endParaRPr lang="en-GB"/>
        </a:p>
      </dgm:t>
    </dgm:pt>
    <dgm:pt modelId="{C7696C82-5DFC-4064-A341-9EA844A57FC1}">
      <dgm:prSet phldrT="[Text]" custT="1"/>
      <dgm:spPr/>
      <dgm:t>
        <a:bodyPr/>
        <a:lstStyle/>
        <a:p>
          <a:r>
            <a:rPr lang="en-GB" sz="1250" dirty="0" smtClean="0"/>
            <a:t>Global Distribution of Resources</a:t>
          </a:r>
          <a:endParaRPr lang="en-GB" sz="1250" dirty="0"/>
        </a:p>
      </dgm:t>
    </dgm:pt>
    <dgm:pt modelId="{C83DEDF7-F5F2-4C58-93F8-59E3A5B14987}" type="parTrans" cxnId="{DEF95872-5C3C-4139-93F3-BDEBDEC953A8}">
      <dgm:prSet/>
      <dgm:spPr/>
      <dgm:t>
        <a:bodyPr/>
        <a:lstStyle/>
        <a:p>
          <a:endParaRPr lang="en-GB"/>
        </a:p>
      </dgm:t>
    </dgm:pt>
    <dgm:pt modelId="{22EE248B-EAD5-4915-B2D7-36F5A0FBB4E4}" type="sibTrans" cxnId="{DEF95872-5C3C-4139-93F3-BDEBDEC953A8}">
      <dgm:prSet/>
      <dgm:spPr/>
      <dgm:t>
        <a:bodyPr/>
        <a:lstStyle/>
        <a:p>
          <a:endParaRPr lang="en-GB"/>
        </a:p>
      </dgm:t>
    </dgm:pt>
    <dgm:pt modelId="{CD5CC946-599C-4E1F-B295-AA0F5ADCD6DE}">
      <dgm:prSet custT="1"/>
      <dgm:spPr/>
      <dgm:t>
        <a:bodyPr/>
        <a:lstStyle/>
        <a:p>
          <a:r>
            <a:rPr lang="en-GB" sz="1250" dirty="0" smtClean="0"/>
            <a:t>Environmental degradation</a:t>
          </a:r>
          <a:endParaRPr lang="en-GB" sz="1250" dirty="0"/>
        </a:p>
      </dgm:t>
    </dgm:pt>
    <dgm:pt modelId="{836EA971-D29C-4C84-9843-20C44A2B6CF6}" type="parTrans" cxnId="{4FF86B34-B61C-41ED-9471-BFBA9BFEB902}">
      <dgm:prSet/>
      <dgm:spPr/>
      <dgm:t>
        <a:bodyPr/>
        <a:lstStyle/>
        <a:p>
          <a:endParaRPr lang="en-GB"/>
        </a:p>
      </dgm:t>
    </dgm:pt>
    <dgm:pt modelId="{CBEDA87D-2E7C-48BC-AFE2-8E59E56C3921}" type="sibTrans" cxnId="{4FF86B34-B61C-41ED-9471-BFBA9BFEB902}">
      <dgm:prSet/>
      <dgm:spPr/>
      <dgm:t>
        <a:bodyPr/>
        <a:lstStyle/>
        <a:p>
          <a:endParaRPr lang="en-GB"/>
        </a:p>
      </dgm:t>
    </dgm:pt>
    <dgm:pt modelId="{7AA7DBB0-9758-49E5-8333-1824CBB6FF5C}">
      <dgm:prSet custT="1"/>
      <dgm:spPr/>
      <dgm:t>
        <a:bodyPr/>
        <a:lstStyle/>
        <a:p>
          <a:r>
            <a:rPr lang="en-GB" sz="1250" dirty="0" smtClean="0"/>
            <a:t>Economic and Demographic Trends</a:t>
          </a:r>
          <a:endParaRPr lang="en-GB" sz="1250" dirty="0"/>
        </a:p>
      </dgm:t>
    </dgm:pt>
    <dgm:pt modelId="{98A9AE42-C4A0-442C-94F9-63E581D53673}" type="parTrans" cxnId="{1FBD323A-251D-47DB-AC62-280DCA4F4C71}">
      <dgm:prSet/>
      <dgm:spPr/>
      <dgm:t>
        <a:bodyPr/>
        <a:lstStyle/>
        <a:p>
          <a:endParaRPr lang="en-GB"/>
        </a:p>
      </dgm:t>
    </dgm:pt>
    <dgm:pt modelId="{93D26777-095E-4522-B0D5-43149BC884EF}" type="sibTrans" cxnId="{1FBD323A-251D-47DB-AC62-280DCA4F4C71}">
      <dgm:prSet/>
      <dgm:spPr/>
      <dgm:t>
        <a:bodyPr/>
        <a:lstStyle/>
        <a:p>
          <a:endParaRPr lang="en-GB"/>
        </a:p>
      </dgm:t>
    </dgm:pt>
    <dgm:pt modelId="{1571787D-DE97-4EF3-82C6-0E12A5ABF95D}" type="pres">
      <dgm:prSet presAssocID="{E1E39F30-B9DB-4A4D-B064-B2CC00A747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EAA1BA8-2212-4C29-A90C-AC9B35BCD540}" type="pres">
      <dgm:prSet presAssocID="{F129A398-5261-4475-8626-9B98EAAA91B3}" presName="centerShape" presStyleLbl="node0" presStyleIdx="0" presStyleCnt="1"/>
      <dgm:spPr/>
      <dgm:t>
        <a:bodyPr/>
        <a:lstStyle/>
        <a:p>
          <a:endParaRPr lang="en-GB"/>
        </a:p>
      </dgm:t>
    </dgm:pt>
    <dgm:pt modelId="{C269CB8B-8E95-452D-8C11-E85D87CA4135}" type="pres">
      <dgm:prSet presAssocID="{2792A31B-7DEB-43E2-BF0E-37BFFBAEB87F}" presName="node" presStyleLbl="node1" presStyleIdx="0" presStyleCnt="5" custScaleX="125004" custScaleY="1191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E2C48A-8482-4E86-BE8E-57E9D89283C5}" type="pres">
      <dgm:prSet presAssocID="{2792A31B-7DEB-43E2-BF0E-37BFFBAEB87F}" presName="dummy" presStyleCnt="0"/>
      <dgm:spPr/>
    </dgm:pt>
    <dgm:pt modelId="{811BCCA1-C41D-4A4F-BF0A-A3A4837DBE5C}" type="pres">
      <dgm:prSet presAssocID="{00771282-7252-4B0F-AABA-123A2CF56A1E}" presName="sibTrans" presStyleLbl="sibTrans2D1" presStyleIdx="0" presStyleCnt="5"/>
      <dgm:spPr/>
      <dgm:t>
        <a:bodyPr/>
        <a:lstStyle/>
        <a:p>
          <a:endParaRPr lang="en-GB"/>
        </a:p>
      </dgm:t>
    </dgm:pt>
    <dgm:pt modelId="{C56AA4F7-42F5-4B15-97A4-ABC1A008DCBC}" type="pres">
      <dgm:prSet presAssocID="{BFE33047-DF8C-45F3-BE3C-027CC7423F4A}" presName="node" presStyleLbl="node1" presStyleIdx="1" presStyleCnt="5" custScaleX="114253" custScaleY="1178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4C915-331C-4992-822E-82126B99A1E8}" type="pres">
      <dgm:prSet presAssocID="{BFE33047-DF8C-45F3-BE3C-027CC7423F4A}" presName="dummy" presStyleCnt="0"/>
      <dgm:spPr/>
    </dgm:pt>
    <dgm:pt modelId="{2F1424E9-A3F8-4FCE-A99C-8C84E6D94F86}" type="pres">
      <dgm:prSet presAssocID="{8FDD1C39-FD88-453A-A921-09D52E9ADDFC}" presName="sibTrans" presStyleLbl="sibTrans2D1" presStyleIdx="1" presStyleCnt="5"/>
      <dgm:spPr/>
      <dgm:t>
        <a:bodyPr/>
        <a:lstStyle/>
        <a:p>
          <a:endParaRPr lang="en-GB"/>
        </a:p>
      </dgm:t>
    </dgm:pt>
    <dgm:pt modelId="{46F4B9AA-9E8C-45EF-BEC6-ACDDAB61948B}" type="pres">
      <dgm:prSet presAssocID="{C7696C82-5DFC-4064-A341-9EA844A57FC1}" presName="node" presStyleLbl="node1" presStyleIdx="2" presStyleCnt="5" custScaleX="115176" custScaleY="1173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61D53D-3E9C-4221-A234-6FCDFF7951E1}" type="pres">
      <dgm:prSet presAssocID="{C7696C82-5DFC-4064-A341-9EA844A57FC1}" presName="dummy" presStyleCnt="0"/>
      <dgm:spPr/>
    </dgm:pt>
    <dgm:pt modelId="{76F7D916-450F-4057-B063-91B7F93C3879}" type="pres">
      <dgm:prSet presAssocID="{22EE248B-EAD5-4915-B2D7-36F5A0FBB4E4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599B362-29F6-4BF8-AD89-12E8862318BC}" type="pres">
      <dgm:prSet presAssocID="{CD5CC946-599C-4E1F-B295-AA0F5ADCD6DE}" presName="node" presStyleLbl="node1" presStyleIdx="3" presStyleCnt="5" custScaleX="112100" custScaleY="115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96D34-C9C0-4B90-BA39-F6BFBFFD4A79}" type="pres">
      <dgm:prSet presAssocID="{CD5CC946-599C-4E1F-B295-AA0F5ADCD6DE}" presName="dummy" presStyleCnt="0"/>
      <dgm:spPr/>
    </dgm:pt>
    <dgm:pt modelId="{4BFAB2E1-2159-47DB-8B3C-AD5928D7E895}" type="pres">
      <dgm:prSet presAssocID="{CBEDA87D-2E7C-48BC-AFE2-8E59E56C392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2BEEE6C7-09E3-4878-8E1A-43442D9C3E61}" type="pres">
      <dgm:prSet presAssocID="{7AA7DBB0-9758-49E5-8333-1824CBB6FF5C}" presName="node" presStyleLbl="node1" presStyleIdx="4" presStyleCnt="5" custScaleX="117328" custScaleY="112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DF2C4F-F178-4E30-B132-304C1E38D8CC}" type="pres">
      <dgm:prSet presAssocID="{7AA7DBB0-9758-49E5-8333-1824CBB6FF5C}" presName="dummy" presStyleCnt="0"/>
      <dgm:spPr/>
    </dgm:pt>
    <dgm:pt modelId="{DC41B189-C818-4E54-8D23-D39621490AF6}" type="pres">
      <dgm:prSet presAssocID="{93D26777-095E-4522-B0D5-43149BC884EF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DAAAF3B1-2523-4895-9777-097DD5FFD74D}" srcId="{F129A398-5261-4475-8626-9B98EAAA91B3}" destId="{2792A31B-7DEB-43E2-BF0E-37BFFBAEB87F}" srcOrd="0" destOrd="0" parTransId="{A35849A3-F0BA-46DD-B984-2E23C3AC90BA}" sibTransId="{00771282-7252-4B0F-AABA-123A2CF56A1E}"/>
    <dgm:cxn modelId="{98128B06-56EC-4323-8EB7-31D235F9D924}" type="presOf" srcId="{BFE33047-DF8C-45F3-BE3C-027CC7423F4A}" destId="{C56AA4F7-42F5-4B15-97A4-ABC1A008DCBC}" srcOrd="0" destOrd="0" presId="urn:microsoft.com/office/officeart/2005/8/layout/radial6"/>
    <dgm:cxn modelId="{87E83280-AAA1-4469-9B73-F69A064ACDE4}" type="presOf" srcId="{00771282-7252-4B0F-AABA-123A2CF56A1E}" destId="{811BCCA1-C41D-4A4F-BF0A-A3A4837DBE5C}" srcOrd="0" destOrd="0" presId="urn:microsoft.com/office/officeart/2005/8/layout/radial6"/>
    <dgm:cxn modelId="{15DFAC39-2734-4E3E-A7AE-74D106CEFADA}" srcId="{F129A398-5261-4475-8626-9B98EAAA91B3}" destId="{BFE33047-DF8C-45F3-BE3C-027CC7423F4A}" srcOrd="1" destOrd="0" parTransId="{E4BC86F0-3818-446B-8E21-25231F05C075}" sibTransId="{8FDD1C39-FD88-453A-A921-09D52E9ADDFC}"/>
    <dgm:cxn modelId="{AD2DBDAA-14E3-4932-A0C7-450CFC6E9D26}" type="presOf" srcId="{22EE248B-EAD5-4915-B2D7-36F5A0FBB4E4}" destId="{76F7D916-450F-4057-B063-91B7F93C3879}" srcOrd="0" destOrd="0" presId="urn:microsoft.com/office/officeart/2005/8/layout/radial6"/>
    <dgm:cxn modelId="{FB323DAF-8C55-42CB-BB99-26DDB6A9ED47}" type="presOf" srcId="{C7696C82-5DFC-4064-A341-9EA844A57FC1}" destId="{46F4B9AA-9E8C-45EF-BEC6-ACDDAB61948B}" srcOrd="0" destOrd="0" presId="urn:microsoft.com/office/officeart/2005/8/layout/radial6"/>
    <dgm:cxn modelId="{915C1923-5FCA-41F4-B452-890D3E4200DA}" type="presOf" srcId="{CD5CC946-599C-4E1F-B295-AA0F5ADCD6DE}" destId="{D599B362-29F6-4BF8-AD89-12E8862318BC}" srcOrd="0" destOrd="0" presId="urn:microsoft.com/office/officeart/2005/8/layout/radial6"/>
    <dgm:cxn modelId="{0E1B1AF0-92F1-4EAB-BF99-904DC269CBA8}" type="presOf" srcId="{F129A398-5261-4475-8626-9B98EAAA91B3}" destId="{4EAA1BA8-2212-4C29-A90C-AC9B35BCD540}" srcOrd="0" destOrd="0" presId="urn:microsoft.com/office/officeart/2005/8/layout/radial6"/>
    <dgm:cxn modelId="{C184D6A6-6173-4A6D-94BA-64AB586061E9}" type="presOf" srcId="{8FDD1C39-FD88-453A-A921-09D52E9ADDFC}" destId="{2F1424E9-A3F8-4FCE-A99C-8C84E6D94F86}" srcOrd="0" destOrd="0" presId="urn:microsoft.com/office/officeart/2005/8/layout/radial6"/>
    <dgm:cxn modelId="{DEF95872-5C3C-4139-93F3-BDEBDEC953A8}" srcId="{F129A398-5261-4475-8626-9B98EAAA91B3}" destId="{C7696C82-5DFC-4064-A341-9EA844A57FC1}" srcOrd="2" destOrd="0" parTransId="{C83DEDF7-F5F2-4C58-93F8-59E3A5B14987}" sibTransId="{22EE248B-EAD5-4915-B2D7-36F5A0FBB4E4}"/>
    <dgm:cxn modelId="{DD0E8BA0-C7A8-4655-AA01-292D34EC6ACE}" srcId="{E1E39F30-B9DB-4A4D-B064-B2CC00A7476A}" destId="{F129A398-5261-4475-8626-9B98EAAA91B3}" srcOrd="0" destOrd="0" parTransId="{640B5DF9-8733-4359-A484-EDAD4EB512AB}" sibTransId="{61603D1E-E078-43F5-B5A4-E2F78108F096}"/>
    <dgm:cxn modelId="{15D00FCA-CA33-458D-9A5D-8862835DC6E2}" type="presOf" srcId="{E1E39F30-B9DB-4A4D-B064-B2CC00A7476A}" destId="{1571787D-DE97-4EF3-82C6-0E12A5ABF95D}" srcOrd="0" destOrd="0" presId="urn:microsoft.com/office/officeart/2005/8/layout/radial6"/>
    <dgm:cxn modelId="{CBACC7EC-7344-47F4-B77B-76D53FB00DDD}" type="presOf" srcId="{7AA7DBB0-9758-49E5-8333-1824CBB6FF5C}" destId="{2BEEE6C7-09E3-4878-8E1A-43442D9C3E61}" srcOrd="0" destOrd="0" presId="urn:microsoft.com/office/officeart/2005/8/layout/radial6"/>
    <dgm:cxn modelId="{CA55C02F-2784-4A26-BC52-510A01F45279}" type="presOf" srcId="{CBEDA87D-2E7C-48BC-AFE2-8E59E56C3921}" destId="{4BFAB2E1-2159-47DB-8B3C-AD5928D7E895}" srcOrd="0" destOrd="0" presId="urn:microsoft.com/office/officeart/2005/8/layout/radial6"/>
    <dgm:cxn modelId="{0FCEEB58-25AA-4094-A10D-03DCD6028D37}" type="presOf" srcId="{2792A31B-7DEB-43E2-BF0E-37BFFBAEB87F}" destId="{C269CB8B-8E95-452D-8C11-E85D87CA4135}" srcOrd="0" destOrd="0" presId="urn:microsoft.com/office/officeart/2005/8/layout/radial6"/>
    <dgm:cxn modelId="{4FF86B34-B61C-41ED-9471-BFBA9BFEB902}" srcId="{F129A398-5261-4475-8626-9B98EAAA91B3}" destId="{CD5CC946-599C-4E1F-B295-AA0F5ADCD6DE}" srcOrd="3" destOrd="0" parTransId="{836EA971-D29C-4C84-9843-20C44A2B6CF6}" sibTransId="{CBEDA87D-2E7C-48BC-AFE2-8E59E56C3921}"/>
    <dgm:cxn modelId="{E2B0071B-5FE7-431B-AE2C-6AD811D3EC3A}" type="presOf" srcId="{93D26777-095E-4522-B0D5-43149BC884EF}" destId="{DC41B189-C818-4E54-8D23-D39621490AF6}" srcOrd="0" destOrd="0" presId="urn:microsoft.com/office/officeart/2005/8/layout/radial6"/>
    <dgm:cxn modelId="{1FBD323A-251D-47DB-AC62-280DCA4F4C71}" srcId="{F129A398-5261-4475-8626-9B98EAAA91B3}" destId="{7AA7DBB0-9758-49E5-8333-1824CBB6FF5C}" srcOrd="4" destOrd="0" parTransId="{98A9AE42-C4A0-442C-94F9-63E581D53673}" sibTransId="{93D26777-095E-4522-B0D5-43149BC884EF}"/>
    <dgm:cxn modelId="{153BF9CF-44B3-4FD3-8B6E-6925B76B3EFD}" type="presParOf" srcId="{1571787D-DE97-4EF3-82C6-0E12A5ABF95D}" destId="{4EAA1BA8-2212-4C29-A90C-AC9B35BCD540}" srcOrd="0" destOrd="0" presId="urn:microsoft.com/office/officeart/2005/8/layout/radial6"/>
    <dgm:cxn modelId="{36D05EEA-03C7-44BD-B475-371669DA4F99}" type="presParOf" srcId="{1571787D-DE97-4EF3-82C6-0E12A5ABF95D}" destId="{C269CB8B-8E95-452D-8C11-E85D87CA4135}" srcOrd="1" destOrd="0" presId="urn:microsoft.com/office/officeart/2005/8/layout/radial6"/>
    <dgm:cxn modelId="{DCA9B327-D920-436D-B7AF-EC573076FBEC}" type="presParOf" srcId="{1571787D-DE97-4EF3-82C6-0E12A5ABF95D}" destId="{DFE2C48A-8482-4E86-BE8E-57E9D89283C5}" srcOrd="2" destOrd="0" presId="urn:microsoft.com/office/officeart/2005/8/layout/radial6"/>
    <dgm:cxn modelId="{E0693606-3EF4-4C65-8332-378684ECB93E}" type="presParOf" srcId="{1571787D-DE97-4EF3-82C6-0E12A5ABF95D}" destId="{811BCCA1-C41D-4A4F-BF0A-A3A4837DBE5C}" srcOrd="3" destOrd="0" presId="urn:microsoft.com/office/officeart/2005/8/layout/radial6"/>
    <dgm:cxn modelId="{D4BB0233-2536-4AE6-AE30-B06C1CC7A90D}" type="presParOf" srcId="{1571787D-DE97-4EF3-82C6-0E12A5ABF95D}" destId="{C56AA4F7-42F5-4B15-97A4-ABC1A008DCBC}" srcOrd="4" destOrd="0" presId="urn:microsoft.com/office/officeart/2005/8/layout/radial6"/>
    <dgm:cxn modelId="{D35E23CB-1A31-4500-9726-08BBCF6D41D7}" type="presParOf" srcId="{1571787D-DE97-4EF3-82C6-0E12A5ABF95D}" destId="{DE14C915-331C-4992-822E-82126B99A1E8}" srcOrd="5" destOrd="0" presId="urn:microsoft.com/office/officeart/2005/8/layout/radial6"/>
    <dgm:cxn modelId="{26C0108B-326C-4B3F-A67D-80A3ABB30B9C}" type="presParOf" srcId="{1571787D-DE97-4EF3-82C6-0E12A5ABF95D}" destId="{2F1424E9-A3F8-4FCE-A99C-8C84E6D94F86}" srcOrd="6" destOrd="0" presId="urn:microsoft.com/office/officeart/2005/8/layout/radial6"/>
    <dgm:cxn modelId="{962AA740-45D6-434F-BB0A-ED71B7C00B15}" type="presParOf" srcId="{1571787D-DE97-4EF3-82C6-0E12A5ABF95D}" destId="{46F4B9AA-9E8C-45EF-BEC6-ACDDAB61948B}" srcOrd="7" destOrd="0" presId="urn:microsoft.com/office/officeart/2005/8/layout/radial6"/>
    <dgm:cxn modelId="{567AF659-B713-4F9D-8D65-35EBF4F9BDF9}" type="presParOf" srcId="{1571787D-DE97-4EF3-82C6-0E12A5ABF95D}" destId="{8861D53D-3E9C-4221-A234-6FCDFF7951E1}" srcOrd="8" destOrd="0" presId="urn:microsoft.com/office/officeart/2005/8/layout/radial6"/>
    <dgm:cxn modelId="{5752B0FD-F6F7-450F-B89C-5152D9CF30E8}" type="presParOf" srcId="{1571787D-DE97-4EF3-82C6-0E12A5ABF95D}" destId="{76F7D916-450F-4057-B063-91B7F93C3879}" srcOrd="9" destOrd="0" presId="urn:microsoft.com/office/officeart/2005/8/layout/radial6"/>
    <dgm:cxn modelId="{3248D647-C5F3-4195-97E9-828FDD9E8227}" type="presParOf" srcId="{1571787D-DE97-4EF3-82C6-0E12A5ABF95D}" destId="{D599B362-29F6-4BF8-AD89-12E8862318BC}" srcOrd="10" destOrd="0" presId="urn:microsoft.com/office/officeart/2005/8/layout/radial6"/>
    <dgm:cxn modelId="{B70C5DA2-B6E6-45E7-B32F-36A8DB3D6CFD}" type="presParOf" srcId="{1571787D-DE97-4EF3-82C6-0E12A5ABF95D}" destId="{1A696D34-C9C0-4B90-BA39-F6BFBFFD4A79}" srcOrd="11" destOrd="0" presId="urn:microsoft.com/office/officeart/2005/8/layout/radial6"/>
    <dgm:cxn modelId="{B7C0858F-3B93-4520-8CCA-D4CE82C96013}" type="presParOf" srcId="{1571787D-DE97-4EF3-82C6-0E12A5ABF95D}" destId="{4BFAB2E1-2159-47DB-8B3C-AD5928D7E895}" srcOrd="12" destOrd="0" presId="urn:microsoft.com/office/officeart/2005/8/layout/radial6"/>
    <dgm:cxn modelId="{92B7665F-6D1C-4D4D-97E8-349D27C90964}" type="presParOf" srcId="{1571787D-DE97-4EF3-82C6-0E12A5ABF95D}" destId="{2BEEE6C7-09E3-4878-8E1A-43442D9C3E61}" srcOrd="13" destOrd="0" presId="urn:microsoft.com/office/officeart/2005/8/layout/radial6"/>
    <dgm:cxn modelId="{3A13A1CB-825A-4A0B-834B-443BEDD36741}" type="presParOf" srcId="{1571787D-DE97-4EF3-82C6-0E12A5ABF95D}" destId="{8FDF2C4F-F178-4E30-B132-304C1E38D8CC}" srcOrd="14" destOrd="0" presId="urn:microsoft.com/office/officeart/2005/8/layout/radial6"/>
    <dgm:cxn modelId="{0EA07D78-A15E-4A87-82C5-1A763FEF0368}" type="presParOf" srcId="{1571787D-DE97-4EF3-82C6-0E12A5ABF95D}" destId="{DC41B189-C818-4E54-8D23-D39621490AF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9055BB-CA02-411E-A61F-00F861DE46A3}" type="doc">
      <dgm:prSet loTypeId="urn:microsoft.com/office/officeart/2005/8/layout/hierarchy3" loCatId="hierarchy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en-GB"/>
        </a:p>
      </dgm:t>
    </dgm:pt>
    <dgm:pt modelId="{FC97E367-EB88-44EA-9FCD-2639FF343976}">
      <dgm:prSet/>
      <dgm:spPr/>
      <dgm:t>
        <a:bodyPr/>
        <a:lstStyle/>
        <a:p>
          <a:pPr rtl="0"/>
          <a:r>
            <a:rPr lang="en-GB" dirty="0" smtClean="0"/>
            <a:t>The future of the water crisis:</a:t>
          </a:r>
        </a:p>
        <a:p>
          <a:pPr rtl="0"/>
          <a:r>
            <a:rPr lang="en-GB" dirty="0" smtClean="0"/>
            <a:t>environmental impact upon current strategies.</a:t>
          </a:r>
          <a:endParaRPr lang="en-GB" dirty="0"/>
        </a:p>
      </dgm:t>
    </dgm:pt>
    <dgm:pt modelId="{DDFEA873-4481-41A3-BAE5-FC28D24DBF19}" type="parTrans" cxnId="{680E7C46-2512-419A-AB1E-80A68D3D3118}">
      <dgm:prSet/>
      <dgm:spPr/>
      <dgm:t>
        <a:bodyPr/>
        <a:lstStyle/>
        <a:p>
          <a:endParaRPr lang="en-GB"/>
        </a:p>
      </dgm:t>
    </dgm:pt>
    <dgm:pt modelId="{450D4797-5F66-416D-85BB-63593BBBEDBB}" type="sibTrans" cxnId="{680E7C46-2512-419A-AB1E-80A68D3D3118}">
      <dgm:prSet/>
      <dgm:spPr/>
      <dgm:t>
        <a:bodyPr/>
        <a:lstStyle/>
        <a:p>
          <a:endParaRPr lang="en-GB"/>
        </a:p>
      </dgm:t>
    </dgm:pt>
    <dgm:pt modelId="{73381178-D107-4A03-95ED-57A7A9A69875}">
      <dgm:prSet/>
      <dgm:spPr/>
      <dgm:t>
        <a:bodyPr/>
        <a:lstStyle/>
        <a:p>
          <a:pPr rtl="0"/>
          <a:r>
            <a:rPr lang="en-GB" dirty="0" smtClean="0"/>
            <a:t>Other cultural aspects which hinder gender inequality</a:t>
          </a:r>
          <a:endParaRPr lang="en-GB" dirty="0"/>
        </a:p>
      </dgm:t>
    </dgm:pt>
    <dgm:pt modelId="{3401C653-5109-4021-81E3-E9039E16EB12}" type="parTrans" cxnId="{98BA76F3-1F01-41C4-876A-309F4C67F194}">
      <dgm:prSet/>
      <dgm:spPr/>
      <dgm:t>
        <a:bodyPr/>
        <a:lstStyle/>
        <a:p>
          <a:endParaRPr lang="en-GB"/>
        </a:p>
      </dgm:t>
    </dgm:pt>
    <dgm:pt modelId="{8A7189D4-5D80-4810-8CC7-70A572508EBA}" type="sibTrans" cxnId="{98BA76F3-1F01-41C4-876A-309F4C67F194}">
      <dgm:prSet/>
      <dgm:spPr/>
      <dgm:t>
        <a:bodyPr/>
        <a:lstStyle/>
        <a:p>
          <a:endParaRPr lang="en-GB"/>
        </a:p>
      </dgm:t>
    </dgm:pt>
    <dgm:pt modelId="{F67369D1-8584-4B6F-82B9-4E6C0744105D}" type="pres">
      <dgm:prSet presAssocID="{589055BB-CA02-411E-A61F-00F861DE46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72F18C3-2742-48AD-8185-D629B7F82447}" type="pres">
      <dgm:prSet presAssocID="{FC97E367-EB88-44EA-9FCD-2639FF343976}" presName="root" presStyleCnt="0"/>
      <dgm:spPr/>
    </dgm:pt>
    <dgm:pt modelId="{F27BE2EF-F6F9-485D-BD24-0BA38A521189}" type="pres">
      <dgm:prSet presAssocID="{FC97E367-EB88-44EA-9FCD-2639FF343976}" presName="rootComposite" presStyleCnt="0"/>
      <dgm:spPr/>
    </dgm:pt>
    <dgm:pt modelId="{1A09FFC0-A56F-4F21-AC1E-2E68F83AEFF9}" type="pres">
      <dgm:prSet presAssocID="{FC97E367-EB88-44EA-9FCD-2639FF343976}" presName="rootText" presStyleLbl="node1" presStyleIdx="0" presStyleCnt="2" custLinFactNeighborX="8172" custLinFactNeighborY="-818"/>
      <dgm:spPr/>
      <dgm:t>
        <a:bodyPr/>
        <a:lstStyle/>
        <a:p>
          <a:endParaRPr lang="en-GB"/>
        </a:p>
      </dgm:t>
    </dgm:pt>
    <dgm:pt modelId="{B329BB63-76B1-4DB5-98D4-8AB3AB93BE68}" type="pres">
      <dgm:prSet presAssocID="{FC97E367-EB88-44EA-9FCD-2639FF343976}" presName="rootConnector" presStyleLbl="node1" presStyleIdx="0" presStyleCnt="2"/>
      <dgm:spPr/>
      <dgm:t>
        <a:bodyPr/>
        <a:lstStyle/>
        <a:p>
          <a:endParaRPr lang="en-GB"/>
        </a:p>
      </dgm:t>
    </dgm:pt>
    <dgm:pt modelId="{85B7304B-2D9B-40AD-BB44-11554D62C3AA}" type="pres">
      <dgm:prSet presAssocID="{FC97E367-EB88-44EA-9FCD-2639FF343976}" presName="childShape" presStyleCnt="0"/>
      <dgm:spPr/>
    </dgm:pt>
    <dgm:pt modelId="{1BFA5883-A3DA-48B5-8ECD-A0C96582224B}" type="pres">
      <dgm:prSet presAssocID="{73381178-D107-4A03-95ED-57A7A9A69875}" presName="root" presStyleCnt="0"/>
      <dgm:spPr/>
    </dgm:pt>
    <dgm:pt modelId="{91F3E234-15A8-4B85-9A63-496C8715F407}" type="pres">
      <dgm:prSet presAssocID="{73381178-D107-4A03-95ED-57A7A9A69875}" presName="rootComposite" presStyleCnt="0"/>
      <dgm:spPr/>
    </dgm:pt>
    <dgm:pt modelId="{AEF6BF5F-1F3D-4615-BE80-0E41ED74BB93}" type="pres">
      <dgm:prSet presAssocID="{73381178-D107-4A03-95ED-57A7A9A69875}" presName="rootText" presStyleLbl="node1" presStyleIdx="1" presStyleCnt="2" custLinFactNeighborX="-6299" custLinFactNeighborY="-818"/>
      <dgm:spPr/>
      <dgm:t>
        <a:bodyPr/>
        <a:lstStyle/>
        <a:p>
          <a:endParaRPr lang="en-GB"/>
        </a:p>
      </dgm:t>
    </dgm:pt>
    <dgm:pt modelId="{05615DA1-0A90-4682-9B4B-D3CC77FF21D8}" type="pres">
      <dgm:prSet presAssocID="{73381178-D107-4A03-95ED-57A7A9A69875}" presName="rootConnector" presStyleLbl="node1" presStyleIdx="1" presStyleCnt="2"/>
      <dgm:spPr/>
      <dgm:t>
        <a:bodyPr/>
        <a:lstStyle/>
        <a:p>
          <a:endParaRPr lang="en-GB"/>
        </a:p>
      </dgm:t>
    </dgm:pt>
    <dgm:pt modelId="{049B875D-CF4D-48CE-B1A3-EF8795DBE2D4}" type="pres">
      <dgm:prSet presAssocID="{73381178-D107-4A03-95ED-57A7A9A69875}" presName="childShape" presStyleCnt="0"/>
      <dgm:spPr/>
    </dgm:pt>
  </dgm:ptLst>
  <dgm:cxnLst>
    <dgm:cxn modelId="{F121C509-09D5-49C0-A130-5382E7657B36}" type="presOf" srcId="{73381178-D107-4A03-95ED-57A7A9A69875}" destId="{05615DA1-0A90-4682-9B4B-D3CC77FF21D8}" srcOrd="1" destOrd="0" presId="urn:microsoft.com/office/officeart/2005/8/layout/hierarchy3"/>
    <dgm:cxn modelId="{030C6A38-EF37-4A8D-9B3C-45CE446D3900}" type="presOf" srcId="{FC97E367-EB88-44EA-9FCD-2639FF343976}" destId="{1A09FFC0-A56F-4F21-AC1E-2E68F83AEFF9}" srcOrd="0" destOrd="0" presId="urn:microsoft.com/office/officeart/2005/8/layout/hierarchy3"/>
    <dgm:cxn modelId="{98BA76F3-1F01-41C4-876A-309F4C67F194}" srcId="{589055BB-CA02-411E-A61F-00F861DE46A3}" destId="{73381178-D107-4A03-95ED-57A7A9A69875}" srcOrd="1" destOrd="0" parTransId="{3401C653-5109-4021-81E3-E9039E16EB12}" sibTransId="{8A7189D4-5D80-4810-8CC7-70A572508EBA}"/>
    <dgm:cxn modelId="{D7B60A19-5779-4BC9-A5DE-A07F21BD21F5}" type="presOf" srcId="{589055BB-CA02-411E-A61F-00F861DE46A3}" destId="{F67369D1-8584-4B6F-82B9-4E6C0744105D}" srcOrd="0" destOrd="0" presId="urn:microsoft.com/office/officeart/2005/8/layout/hierarchy3"/>
    <dgm:cxn modelId="{EE8434F8-40BA-4439-91EB-23B6F48D75EC}" type="presOf" srcId="{FC97E367-EB88-44EA-9FCD-2639FF343976}" destId="{B329BB63-76B1-4DB5-98D4-8AB3AB93BE68}" srcOrd="1" destOrd="0" presId="urn:microsoft.com/office/officeart/2005/8/layout/hierarchy3"/>
    <dgm:cxn modelId="{3BBC55A4-A0E8-433F-87A4-4DAC176083A8}" type="presOf" srcId="{73381178-D107-4A03-95ED-57A7A9A69875}" destId="{AEF6BF5F-1F3D-4615-BE80-0E41ED74BB93}" srcOrd="0" destOrd="0" presId="urn:microsoft.com/office/officeart/2005/8/layout/hierarchy3"/>
    <dgm:cxn modelId="{680E7C46-2512-419A-AB1E-80A68D3D3118}" srcId="{589055BB-CA02-411E-A61F-00F861DE46A3}" destId="{FC97E367-EB88-44EA-9FCD-2639FF343976}" srcOrd="0" destOrd="0" parTransId="{DDFEA873-4481-41A3-BAE5-FC28D24DBF19}" sibTransId="{450D4797-5F66-416D-85BB-63593BBBEDBB}"/>
    <dgm:cxn modelId="{D0611BEF-7F52-415D-8BD8-0B254B0AC97D}" type="presParOf" srcId="{F67369D1-8584-4B6F-82B9-4E6C0744105D}" destId="{972F18C3-2742-48AD-8185-D629B7F82447}" srcOrd="0" destOrd="0" presId="urn:microsoft.com/office/officeart/2005/8/layout/hierarchy3"/>
    <dgm:cxn modelId="{DC23A5B9-EB1B-4526-A2CD-4E31D6C6BA0A}" type="presParOf" srcId="{972F18C3-2742-48AD-8185-D629B7F82447}" destId="{F27BE2EF-F6F9-485D-BD24-0BA38A521189}" srcOrd="0" destOrd="0" presId="urn:microsoft.com/office/officeart/2005/8/layout/hierarchy3"/>
    <dgm:cxn modelId="{0DF05D47-6282-4592-9BA5-3A13A811FE44}" type="presParOf" srcId="{F27BE2EF-F6F9-485D-BD24-0BA38A521189}" destId="{1A09FFC0-A56F-4F21-AC1E-2E68F83AEFF9}" srcOrd="0" destOrd="0" presId="urn:microsoft.com/office/officeart/2005/8/layout/hierarchy3"/>
    <dgm:cxn modelId="{F7992882-D2E1-47C5-8B55-2111D507DD15}" type="presParOf" srcId="{F27BE2EF-F6F9-485D-BD24-0BA38A521189}" destId="{B329BB63-76B1-4DB5-98D4-8AB3AB93BE68}" srcOrd="1" destOrd="0" presId="urn:microsoft.com/office/officeart/2005/8/layout/hierarchy3"/>
    <dgm:cxn modelId="{1D361AEA-5C5D-49EB-B237-FC4AB6FD1B65}" type="presParOf" srcId="{972F18C3-2742-48AD-8185-D629B7F82447}" destId="{85B7304B-2D9B-40AD-BB44-11554D62C3AA}" srcOrd="1" destOrd="0" presId="urn:microsoft.com/office/officeart/2005/8/layout/hierarchy3"/>
    <dgm:cxn modelId="{CA12EF80-577F-476B-B427-4D117AEC3F6C}" type="presParOf" srcId="{F67369D1-8584-4B6F-82B9-4E6C0744105D}" destId="{1BFA5883-A3DA-48B5-8ECD-A0C96582224B}" srcOrd="1" destOrd="0" presId="urn:microsoft.com/office/officeart/2005/8/layout/hierarchy3"/>
    <dgm:cxn modelId="{BD3F0FDE-552D-4F1C-A3F6-10E8DC5BA70F}" type="presParOf" srcId="{1BFA5883-A3DA-48B5-8ECD-A0C96582224B}" destId="{91F3E234-15A8-4B85-9A63-496C8715F407}" srcOrd="0" destOrd="0" presId="urn:microsoft.com/office/officeart/2005/8/layout/hierarchy3"/>
    <dgm:cxn modelId="{149D5B37-9579-4C47-97D0-0120115DC30D}" type="presParOf" srcId="{91F3E234-15A8-4B85-9A63-496C8715F407}" destId="{AEF6BF5F-1F3D-4615-BE80-0E41ED74BB93}" srcOrd="0" destOrd="0" presId="urn:microsoft.com/office/officeart/2005/8/layout/hierarchy3"/>
    <dgm:cxn modelId="{F8513AC8-B18C-4BDE-9EE2-306ED4101ACA}" type="presParOf" srcId="{91F3E234-15A8-4B85-9A63-496C8715F407}" destId="{05615DA1-0A90-4682-9B4B-D3CC77FF21D8}" srcOrd="1" destOrd="0" presId="urn:microsoft.com/office/officeart/2005/8/layout/hierarchy3"/>
    <dgm:cxn modelId="{94EAAC60-72E0-40ED-91BB-23707915E207}" type="presParOf" srcId="{1BFA5883-A3DA-48B5-8ECD-A0C96582224B}" destId="{049B875D-CF4D-48CE-B1A3-EF8795DBE2D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E8F4-AEE5-4FFA-BEA0-304F4ADD476F}">
      <dsp:nvSpPr>
        <dsp:cNvPr id="0" name=""/>
        <dsp:cNvSpPr/>
      </dsp:nvSpPr>
      <dsp:spPr>
        <a:xfrm>
          <a:off x="394375" y="2396"/>
          <a:ext cx="3430541" cy="205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dirty="0" smtClean="0"/>
            <a:t>Global access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Local supplies of fresh water to every region in the world populated by people</a:t>
          </a:r>
          <a:endParaRPr lang="en-GB" sz="2000" kern="1200" dirty="0"/>
        </a:p>
      </dsp:txBody>
      <dsp:txXfrm>
        <a:off x="394375" y="2396"/>
        <a:ext cx="3430541" cy="2058324"/>
      </dsp:txXfrm>
    </dsp:sp>
    <dsp:sp modelId="{55750E1E-7FFF-4D2D-A08F-9FF73B2163CC}">
      <dsp:nvSpPr>
        <dsp:cNvPr id="0" name=""/>
        <dsp:cNvSpPr/>
      </dsp:nvSpPr>
      <dsp:spPr>
        <a:xfrm>
          <a:off x="4167971" y="2396"/>
          <a:ext cx="3430541" cy="205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dirty="0" smtClean="0"/>
            <a:t>Clean Water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Drinking water of sufficiently high quality that it can be consumed or used without risk of immediate or long term harm</a:t>
          </a:r>
          <a:endParaRPr lang="en-GB" sz="2000" kern="1200" dirty="0"/>
        </a:p>
      </dsp:txBody>
      <dsp:txXfrm>
        <a:off x="4167971" y="2396"/>
        <a:ext cx="3430541" cy="2058324"/>
      </dsp:txXfrm>
    </dsp:sp>
    <dsp:sp modelId="{8089B114-14BA-472E-BC1D-3A58FB597511}">
      <dsp:nvSpPr>
        <dsp:cNvPr id="0" name=""/>
        <dsp:cNvSpPr/>
      </dsp:nvSpPr>
      <dsp:spPr>
        <a:xfrm>
          <a:off x="394375" y="2403775"/>
          <a:ext cx="3430541" cy="205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dirty="0" smtClean="0"/>
            <a:t>Eliminate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 Permanently remove</a:t>
          </a:r>
          <a:endParaRPr lang="en-GB" sz="2000" kern="1200" dirty="0"/>
        </a:p>
      </dsp:txBody>
      <dsp:txXfrm>
        <a:off x="394375" y="2403775"/>
        <a:ext cx="3430541" cy="2058324"/>
      </dsp:txXfrm>
    </dsp:sp>
    <dsp:sp modelId="{5B668FA6-2F3A-409F-9CE3-9FEEC363E50F}">
      <dsp:nvSpPr>
        <dsp:cNvPr id="0" name=""/>
        <dsp:cNvSpPr/>
      </dsp:nvSpPr>
      <dsp:spPr>
        <a:xfrm>
          <a:off x="4167971" y="2403775"/>
          <a:ext cx="3430541" cy="2058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sng" kern="1200" dirty="0" smtClean="0"/>
            <a:t>Poverty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Severe deprivation of basic human needs</a:t>
          </a:r>
          <a:endParaRPr lang="en-GB" sz="2000" kern="1200" dirty="0"/>
        </a:p>
      </dsp:txBody>
      <dsp:txXfrm>
        <a:off x="4167971" y="2403775"/>
        <a:ext cx="3430541" cy="2058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0EA7-61CD-4226-8768-4F64276EBA21}">
      <dsp:nvSpPr>
        <dsp:cNvPr id="0" name=""/>
        <dsp:cNvSpPr/>
      </dsp:nvSpPr>
      <dsp:spPr>
        <a:xfrm>
          <a:off x="3982349" y="2271420"/>
          <a:ext cx="2429304" cy="22849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These diseases prevent whole countries from developing</a:t>
          </a:r>
          <a:endParaRPr lang="en-GB" sz="1400" kern="1200" dirty="0"/>
        </a:p>
      </dsp:txBody>
      <dsp:txXfrm>
        <a:off x="4459959" y="2806661"/>
        <a:ext cx="1474084" cy="1174517"/>
      </dsp:txXfrm>
    </dsp:sp>
    <dsp:sp modelId="{27BA6A68-8693-41B6-8E05-244FD0644A23}">
      <dsp:nvSpPr>
        <dsp:cNvPr id="0" name=""/>
        <dsp:cNvSpPr/>
      </dsp:nvSpPr>
      <dsp:spPr>
        <a:xfrm>
          <a:off x="296424" y="1147977"/>
          <a:ext cx="1525677" cy="225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“Water-washed diseases such as trachoma are caused by poor hygiene and skin or eye contact with contaminated water”</a:t>
          </a:r>
          <a:endParaRPr lang="en-GB" sz="1400" kern="1200" dirty="0"/>
        </a:p>
      </dsp:txBody>
      <dsp:txXfrm>
        <a:off x="341110" y="1192663"/>
        <a:ext cx="1436305" cy="2165387"/>
      </dsp:txXfrm>
    </dsp:sp>
    <dsp:sp modelId="{67197D43-AF29-4D53-814B-E07C3E80616F}">
      <dsp:nvSpPr>
        <dsp:cNvPr id="0" name=""/>
        <dsp:cNvSpPr/>
      </dsp:nvSpPr>
      <dsp:spPr>
        <a:xfrm>
          <a:off x="2182149" y="1407325"/>
          <a:ext cx="2200465" cy="202625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Water-borne diseases effect many people in the same region</a:t>
          </a:r>
          <a:endParaRPr lang="en-GB" sz="1400" kern="1200" dirty="0"/>
        </a:p>
      </dsp:txBody>
      <dsp:txXfrm>
        <a:off x="2717589" y="1920525"/>
        <a:ext cx="1129585" cy="999859"/>
      </dsp:txXfrm>
    </dsp:sp>
    <dsp:sp modelId="{076415FD-67E6-4BD3-8F9C-848581AB1F67}">
      <dsp:nvSpPr>
        <dsp:cNvPr id="0" name=""/>
        <dsp:cNvSpPr/>
      </dsp:nvSpPr>
      <dsp:spPr>
        <a:xfrm rot="20700000">
          <a:off x="3258292" y="-105502"/>
          <a:ext cx="2299809" cy="20422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Humans are dependent upon clean water for health</a:t>
          </a:r>
          <a:endParaRPr lang="en-GB" sz="1400" kern="1200" dirty="0"/>
        </a:p>
      </dsp:txBody>
      <dsp:txXfrm rot="-20700000">
        <a:off x="3777983" y="327149"/>
        <a:ext cx="1260426" cy="1176958"/>
      </dsp:txXfrm>
    </dsp:sp>
    <dsp:sp modelId="{850AFAFB-9A91-4469-A159-6A4D65DFB03F}">
      <dsp:nvSpPr>
        <dsp:cNvPr id="0" name=""/>
        <dsp:cNvSpPr/>
      </dsp:nvSpPr>
      <dsp:spPr>
        <a:xfrm>
          <a:off x="6142581" y="111186"/>
          <a:ext cx="2045472" cy="1633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“Water-borne diseases are caused by drinking water contaminated with faeces” </a:t>
          </a:r>
        </a:p>
      </dsp:txBody>
      <dsp:txXfrm>
        <a:off x="6190430" y="159035"/>
        <a:ext cx="1949774" cy="1537978"/>
      </dsp:txXfrm>
    </dsp:sp>
    <dsp:sp modelId="{B460D005-6532-4312-8B98-D67882394F71}">
      <dsp:nvSpPr>
        <dsp:cNvPr id="0" name=""/>
        <dsp:cNvSpPr/>
      </dsp:nvSpPr>
      <dsp:spPr>
        <a:xfrm>
          <a:off x="3724803" y="1527965"/>
          <a:ext cx="3417324" cy="3417324"/>
        </a:xfrm>
        <a:prstGeom prst="circularArrow">
          <a:avLst>
            <a:gd name="adj1" fmla="val 4687"/>
            <a:gd name="adj2" fmla="val 299029"/>
            <a:gd name="adj3" fmla="val 2529949"/>
            <a:gd name="adj4" fmla="val 1583189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8774-3B52-43F9-8722-9366E90BEC35}">
      <dsp:nvSpPr>
        <dsp:cNvPr id="0" name=""/>
        <dsp:cNvSpPr/>
      </dsp:nvSpPr>
      <dsp:spPr>
        <a:xfrm>
          <a:off x="1966122" y="903269"/>
          <a:ext cx="2482899" cy="24828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EC17D-232B-40EC-A4C5-7179BA8121D8}">
      <dsp:nvSpPr>
        <dsp:cNvPr id="0" name=""/>
        <dsp:cNvSpPr/>
      </dsp:nvSpPr>
      <dsp:spPr>
        <a:xfrm>
          <a:off x="2902216" y="-464867"/>
          <a:ext cx="2677065" cy="26770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C4571-1D17-4DEF-92B4-A96620107893}">
      <dsp:nvSpPr>
        <dsp:cNvPr id="0" name=""/>
        <dsp:cNvSpPr/>
      </dsp:nvSpPr>
      <dsp:spPr>
        <a:xfrm>
          <a:off x="0" y="74244"/>
          <a:ext cx="835292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i="1" kern="1200" dirty="0" smtClean="0"/>
            <a:t>The World Water Council </a:t>
          </a:r>
          <a:r>
            <a:rPr lang="en-GB" sz="2100" kern="1200" dirty="0" smtClean="0"/>
            <a:t>is an international organisation, established in 1996 on the initiative of renowned water specialists. </a:t>
          </a:r>
          <a:endParaRPr lang="en-GB" sz="2100" kern="1200" dirty="0"/>
        </a:p>
      </dsp:txBody>
      <dsp:txXfrm>
        <a:off x="53973" y="128217"/>
        <a:ext cx="8244982" cy="997703"/>
      </dsp:txXfrm>
    </dsp:sp>
    <dsp:sp modelId="{557484E8-8552-43E7-84F5-AC0CAE1115A8}">
      <dsp:nvSpPr>
        <dsp:cNvPr id="0" name=""/>
        <dsp:cNvSpPr/>
      </dsp:nvSpPr>
      <dsp:spPr>
        <a:xfrm>
          <a:off x="0" y="1240374"/>
          <a:ext cx="835292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Their sources of information can be regarded as accurate due to the huge amount of research practiced over a number of years in a massive range of countries deprived of clean water.</a:t>
          </a:r>
          <a:endParaRPr lang="en-GB" sz="2100" kern="1200" dirty="0"/>
        </a:p>
      </dsp:txBody>
      <dsp:txXfrm>
        <a:off x="53973" y="1294347"/>
        <a:ext cx="8244982" cy="997703"/>
      </dsp:txXfrm>
    </dsp:sp>
    <dsp:sp modelId="{BF2C3422-0062-40F2-B503-7C74AF700496}">
      <dsp:nvSpPr>
        <dsp:cNvPr id="0" name=""/>
        <dsp:cNvSpPr/>
      </dsp:nvSpPr>
      <dsp:spPr>
        <a:xfrm>
          <a:off x="0" y="2406504"/>
          <a:ext cx="835292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Due to their interactive work with other countries being such a priority, </a:t>
          </a:r>
          <a:r>
            <a:rPr lang="en-GB" sz="2100" i="1" kern="1200" dirty="0" smtClean="0"/>
            <a:t>Water Vision </a:t>
          </a:r>
          <a:r>
            <a:rPr lang="en-GB" sz="2100" kern="1200" dirty="0" smtClean="0"/>
            <a:t>also have a humanitarian perspective. </a:t>
          </a:r>
          <a:endParaRPr lang="en-GB" sz="2100" kern="1200" dirty="0"/>
        </a:p>
      </dsp:txBody>
      <dsp:txXfrm>
        <a:off x="53973" y="2460477"/>
        <a:ext cx="8244982" cy="997703"/>
      </dsp:txXfrm>
    </dsp:sp>
    <dsp:sp modelId="{8B7E3FFA-622A-401D-A137-606D186544B2}">
      <dsp:nvSpPr>
        <dsp:cNvPr id="0" name=""/>
        <dsp:cNvSpPr/>
      </dsp:nvSpPr>
      <dsp:spPr>
        <a:xfrm>
          <a:off x="0" y="3572634"/>
          <a:ext cx="835292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This new approach opposes my initially practical and faceless perspective.</a:t>
          </a:r>
          <a:endParaRPr lang="en-GB" sz="2100" kern="1200" dirty="0"/>
        </a:p>
      </dsp:txBody>
      <dsp:txXfrm>
        <a:off x="53973" y="3626607"/>
        <a:ext cx="8244982" cy="997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B0F94-7BA6-4EDA-ADF2-2FC7EE269FD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BE19D-EF73-4E29-A460-D5B841FF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FBB07E-74C1-44F4-8DAB-5111EA5CA6DB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2F1F34-C2A6-4331-9E94-A31DED37C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37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D350BA-2021-4581-AE9B-41619AD9C5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4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8AE5D0-20D2-4805-8875-EFDE34ADA3F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7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165D46-499E-4321-8A1E-C72C2BC0E5E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9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286913-DAD0-44C7-8AA2-66E605730BC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2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BE600-6BB2-4B56-A4FC-00ABAB93B2E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0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967A3-977D-4A87-8C79-C02028BA13F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E4FDB5-E52A-4D48-BE95-9A816A0A85C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7B51-CA7E-4124-AC69-2A401EDCB8EA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EC5B765-289A-4E39-BBE4-526E271AEE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CAC17-FCF0-4B5C-B0F2-9B08A051D47F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2CE0-0776-409F-B02B-BEFA64B46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BE77-2B61-471D-BF48-D3A6A36EB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4D47-0ED4-4A42-91C3-AED3EAFBCAB8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688F-CAE6-47E8-8F87-45291CB9290D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04FF8-6D9E-413D-ADFF-649905013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7102-6B9F-41B9-9C39-F977FE751273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4759AB-7BDA-45A7-8F5E-7A7FAA0B3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0104C-66C3-4C28-AF14-5C1309B41F01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928D-C94A-48B6-8797-88ECFAF0F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0B07-C5FE-47CA-B5B9-6A96007CE33C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83C2AA4-CF6E-447D-B277-189456AF8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0D54-0D4E-4E4A-BD0E-5E56AADFD0A6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B3DB-1AC9-4AF8-824D-C5E22E28A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697A-5E2C-4AE7-919B-A55C0A9B3C9D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34D048-6B9D-4122-8008-5D0CD9372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221551-2102-4FA7-850C-BB0699851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DB21-9089-483C-8DD9-EB019B5466B7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935B-05A4-42AE-BFBB-1855A06292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FB2-FB10-4223-AE77-7FAD5ADB7CB6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7DF42E0-EBD8-42FC-828D-ECC88BDFDC80}" type="datetimeFigureOut">
              <a:rPr lang="en-GB"/>
              <a:pPr>
                <a:defRPr/>
              </a:pPr>
              <a:t>14/07/2014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1A50E3-B02E-4C13-AFBF-11A18E24A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advClick="0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648CE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648CE1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72A0F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005BD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6.m4a"/><Relationship Id="rId7" Type="http://schemas.openxmlformats.org/officeDocument/2006/relationships/image" Target="../media/image13.jpeg"/><Relationship Id="rId2" Type="http://schemas.microsoft.com/office/2007/relationships/media" Target="../media/media16.m4a"/><Relationship Id="rId1" Type="http://schemas.openxmlformats.org/officeDocument/2006/relationships/audio" Target="file:///C:\Users\Merry\Documents\conc.wma" TargetMode="Externa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microsoft.com/office/2007/relationships/diagramDrawing" Target="../diagrams/drawing4.xml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12" Type="http://schemas.openxmlformats.org/officeDocument/2006/relationships/diagramColors" Target="../diagrams/colors4.xml"/><Relationship Id="rId2" Type="http://schemas.openxmlformats.org/officeDocument/2006/relationships/audio" Target="../media/media9.m4a"/><Relationship Id="rId16" Type="http://schemas.openxmlformats.org/officeDocument/2006/relationships/image" Target="../media/image10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diagramQuickStyle" Target="../diagrams/quickStyle4.xml"/><Relationship Id="rId5" Type="http://schemas.microsoft.com/office/2007/relationships/media" Target="../media/media11.m4a"/><Relationship Id="rId15" Type="http://schemas.openxmlformats.org/officeDocument/2006/relationships/image" Target="../media/image9.png"/><Relationship Id="rId10" Type="http://schemas.openxmlformats.org/officeDocument/2006/relationships/diagramLayout" Target="../diagrams/layout4.xml"/><Relationship Id="rId4" Type="http://schemas.openxmlformats.org/officeDocument/2006/relationships/audio" Target="../media/media10.m4a"/><Relationship Id="rId9" Type="http://schemas.openxmlformats.org/officeDocument/2006/relationships/diagramData" Target="../diagrams/data4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22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424862" cy="1008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/>
              <a:t>To what extent could global access to clean water contribute to the elimination poverty?</a:t>
            </a:r>
            <a:endParaRPr lang="en-GB" sz="3200" dirty="0"/>
          </a:p>
        </p:txBody>
      </p:sp>
      <p:pic>
        <p:nvPicPr>
          <p:cNvPr id="17412" name="Picture 4" descr="http://29.media.tumblr.com/tumblr_lo32p67wa01qmd7ql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357563"/>
            <a:ext cx="4176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1557338"/>
            <a:ext cx="8893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Linking with Document 4, Global Perspectives Pre-Release Material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9925" y="4868863"/>
            <a:ext cx="10810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1340_03_0512_29290_4935_0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8350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Governmental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“Improving sanitation is often low on the list of priorities. There are so many other pressing needs for the attention of governments: food supply, education, medical treatment and dealing with war and conflict.”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sz="1800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 smtClean="0"/>
              <a:t>WHO in cooperation with UNICEF and WSSCC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400" dirty="0" smtClean="0"/>
              <a:t>http://www.unwater.org/wwd08/docs/10Things.pdf</a:t>
            </a:r>
          </a:p>
        </p:txBody>
      </p:sp>
      <p:pic>
        <p:nvPicPr>
          <p:cNvPr id="6" name="1340_03_0512_29290_4935_1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WHO/UNICEF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1685925"/>
          </a:xfrm>
        </p:spPr>
        <p:txBody>
          <a:bodyPr>
            <a:normAutofit/>
          </a:bodyPr>
          <a:lstStyle/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Thousands of health experts 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balanced scope and objective viewpoint.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Global discussions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no vested interest in the presentation of evidence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GB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t="10098" r="71407" b="48953"/>
          <a:stretch>
            <a:fillRect/>
          </a:stretch>
        </p:blipFill>
        <p:spPr bwMode="auto">
          <a:xfrm>
            <a:off x="3276600" y="3284538"/>
            <a:ext cx="2882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340_03_0512_29290_4935_1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27988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Social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269398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“Every day millions of women and young girls collect water for their families—a ritual that reinforces gender inequalities in employment and education.”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4868863"/>
            <a:ext cx="842486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Human Development Report 2006  - The Human Development Report Office (HDRO)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http://hdr.undp.org/en/media/HDR06-complete.pdf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" name="1340_03_0512_29290_4935_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01013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Further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1340_03_0512_29290_4935_1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88350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Final Perspective</a:t>
            </a:r>
          </a:p>
        </p:txBody>
      </p:sp>
      <p:pic>
        <p:nvPicPr>
          <p:cNvPr id="4" name="conc.wma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5013325"/>
            <a:ext cx="304800" cy="304800"/>
          </a:xfrm>
        </p:spPr>
      </p:pic>
      <p:sp>
        <p:nvSpPr>
          <p:cNvPr id="5" name="TextBox 4"/>
          <p:cNvSpPr txBox="1"/>
          <p:nvPr/>
        </p:nvSpPr>
        <p:spPr>
          <a:xfrm>
            <a:off x="684213" y="1844675"/>
            <a:ext cx="7848600" cy="184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Greatly influenced by the social perspective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elimination of water as a governing strain enable incredible potential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3796" name="AutoShape 2" descr="http://www.transitionsabroad.com/publications/magazine/0611/women_in_niger_carrying_wa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Georgia" pitchFamily="18" charset="0"/>
            </a:endParaRPr>
          </a:p>
        </p:txBody>
      </p:sp>
      <p:pic>
        <p:nvPicPr>
          <p:cNvPr id="7" name="Picture 2" descr="http://www.transitionsabroad.com/publications/magazine/0611/women_in_niger_carrying_wa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3860800"/>
            <a:ext cx="3671887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340_03_0512_29290_4935_17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88350" y="549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Key terms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420938"/>
            <a:ext cx="8504238" cy="3678237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628800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1340_03_0512_29290_4935_0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683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r>
              <a:rPr lang="en-GB" sz="2800" smtClean="0">
                <a:solidFill>
                  <a:srgbClr val="648CE1"/>
                </a:solidFill>
              </a:rPr>
              <a:t>Document 4  - A report produced by Water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278313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 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“Water is a key social and economic resource for any nation”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“Water  is key to improved health, improved nutrition and quality of life”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Inference: Health, nutrition and quality of life are important factors in overcoming poverty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      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GB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				        Conclusion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“Water and sanitation make a vital contribution to poverty elimination”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5805488"/>
            <a:ext cx="8281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Georgia" pitchFamily="18" charset="0"/>
              </a:rPr>
              <a:t>Document 4, Cambridge Pre-U Global Perspectives Paper 3 Presentation Pre-Release Material 2012, Adapted from “The Human Rights Based Approach to Development”. </a:t>
            </a:r>
          </a:p>
        </p:txBody>
      </p:sp>
      <p:pic>
        <p:nvPicPr>
          <p:cNvPr id="7" name="1340_03_0512_29290_4935_0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736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236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736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236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736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236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736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236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648CE1"/>
                </a:solidFill>
              </a:rPr>
              <a:t>Preliminary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“There is a major correlation between poverty and deprivation of clean water sources.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Global access to clean water would mainly help to support life and do little to help eradicate the massively damaging effects of poverty in the modern world”.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“The main factors in overcoming poverty are education and the maintenance of human rights”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5300663"/>
            <a:ext cx="7848600" cy="36988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Personal perspective: Western, Practical</a:t>
            </a:r>
          </a:p>
        </p:txBody>
      </p:sp>
      <p:pic>
        <p:nvPicPr>
          <p:cNvPr id="6" name="1340_03_0512_29290_4935_0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Medical Perspective</a:t>
            </a:r>
            <a:endParaRPr lang="en-GB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23528" y="1700808"/>
          <a:ext cx="8504238" cy="485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6308725"/>
            <a:ext cx="8353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GB" sz="1400">
                <a:latin typeface="Georgia" pitchFamily="18" charset="0"/>
              </a:rPr>
              <a:t>The World Water Council  - http://www.worldvision.org.nz/pdf/resources/Water.pdf</a:t>
            </a:r>
          </a:p>
          <a:p>
            <a:endParaRPr lang="en-GB">
              <a:latin typeface="Georgia" pitchFamily="18" charset="0"/>
            </a:endParaRPr>
          </a:p>
        </p:txBody>
      </p:sp>
      <p:pic>
        <p:nvPicPr>
          <p:cNvPr id="8" name="1340_03_0512_29290_4935_0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101013" y="476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Graphic spid="6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648CE1"/>
                </a:solidFill>
              </a:rPr>
              <a:t>The World Water Council</a:t>
            </a:r>
            <a:endParaRPr lang="en-GB" smtClean="0">
              <a:solidFill>
                <a:srgbClr val="648CE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395536" y="1556792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638175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Georgia" pitchFamily="18" charset="0"/>
              </a:rPr>
              <a:t>Water Vision Online - http://www.worldwatercouncil.org/index.php?id=192</a:t>
            </a:r>
          </a:p>
          <a:p>
            <a:endParaRPr lang="en-GB">
              <a:latin typeface="Georgia" pitchFamily="18" charset="0"/>
            </a:endParaRPr>
          </a:p>
        </p:txBody>
      </p:sp>
      <p:pic>
        <p:nvPicPr>
          <p:cNvPr id="7" name="1340_03_0512_29290_4935_0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172450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482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482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Graphic spid="8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2" descr="World of Seven Billion"/>
          <p:cNvPicPr>
            <a:picLocks noChangeAspect="1" noChangeArrowheads="1"/>
          </p:cNvPicPr>
          <p:nvPr/>
        </p:nvPicPr>
        <p:blipFill>
          <a:blip r:embed="rId5"/>
          <a:srcRect t="1701" b="4851"/>
          <a:stretch>
            <a:fillRect/>
          </a:stretch>
        </p:blipFill>
        <p:spPr bwMode="auto">
          <a:xfrm>
            <a:off x="0" y="0"/>
            <a:ext cx="91741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53188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Walden Bello, Philadelphia Independent Media Centre http://phillyimc.org/en/seven-billion-and-rising</a:t>
            </a:r>
          </a:p>
        </p:txBody>
      </p:sp>
      <p:pic>
        <p:nvPicPr>
          <p:cNvPr id="9" name="1340_03_0512_29290_4935_0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8350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338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4" name="Picture 2" descr="http://www.nature.com/nature/focus/water/images/map_access.gif"/>
          <p:cNvPicPr>
            <a:picLocks noChangeAspect="1" noChangeArrowheads="1"/>
          </p:cNvPicPr>
          <p:nvPr/>
        </p:nvPicPr>
        <p:blipFill>
          <a:blip r:embed="rId5"/>
          <a:srcRect t="1402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119813"/>
            <a:ext cx="9144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percentage of the population with access to clean drinking water in  2000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Peter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Gleick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of the Pacific Institute for Studies in Development, Environment and Security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http://www.nature.com/nature/focus/water/map.html</a:t>
            </a:r>
          </a:p>
        </p:txBody>
      </p:sp>
      <p:pic>
        <p:nvPicPr>
          <p:cNvPr id="8" name="1340_03_0512_29290_4935_0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9788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17" name="Content Placeholder 12"/>
          <p:cNvGraphicFramePr>
            <a:graphicFrameLocks/>
          </p:cNvGraphicFramePr>
          <p:nvPr/>
        </p:nvGraphicFramePr>
        <p:xfrm>
          <a:off x="827584" y="260648"/>
          <a:ext cx="794278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50" y="5876925"/>
            <a:ext cx="8424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Fight Poverty - http://www.fightpoverty.mmbrico.com/poverty/reasons.html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en.wikipedia.org/wiki/</a:t>
            </a:r>
            <a:r>
              <a:rPr lang="en-GB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Dripirrigation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1340_03_0512_29290_4935_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172450" y="1916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340_03_0512_29290_4935_11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17245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340_03_0512_29290_4935_12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17245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781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5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253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9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Graphic spid="17" grpId="0">
        <p:bldAsOne/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72A0F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On-screen Show (4:3)</PresentationFormat>
  <Paragraphs>88</Paragraphs>
  <Slides>14</Slides>
  <Notes>7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To what extent could global access to clean water contribute to the elimination poverty?</vt:lpstr>
      <vt:lpstr>Key terms</vt:lpstr>
      <vt:lpstr>Document 4  - A report produced by Water Aid</vt:lpstr>
      <vt:lpstr>Preliminary opinion</vt:lpstr>
      <vt:lpstr>    Medical Perspective</vt:lpstr>
      <vt:lpstr>The World Water Council</vt:lpstr>
      <vt:lpstr>PowerPoint Presentation</vt:lpstr>
      <vt:lpstr>PowerPoint Presentation</vt:lpstr>
      <vt:lpstr>PowerPoint Presentation</vt:lpstr>
      <vt:lpstr>Governmental perspective</vt:lpstr>
      <vt:lpstr>WHO/UNICEF</vt:lpstr>
      <vt:lpstr>Social Perspective</vt:lpstr>
      <vt:lpstr>Further Research</vt:lpstr>
      <vt:lpstr>Final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2012-10-19T19:49:26Z</dcterms:created>
  <dcterms:modified xsi:type="dcterms:W3CDTF">2014-07-14T20:19:32Z</dcterms:modified>
</cp:coreProperties>
</file>